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8" r:id="rId3"/>
    <p:sldId id="267" r:id="rId4"/>
    <p:sldId id="268" r:id="rId5"/>
    <p:sldId id="271" r:id="rId6"/>
    <p:sldId id="287" r:id="rId7"/>
    <p:sldId id="288" r:id="rId8"/>
    <p:sldId id="282" r:id="rId9"/>
    <p:sldId id="286" r:id="rId10"/>
    <p:sldId id="269" r:id="rId11"/>
    <p:sldId id="272" r:id="rId12"/>
    <p:sldId id="273" r:id="rId13"/>
    <p:sldId id="274" r:id="rId14"/>
    <p:sldId id="275" r:id="rId15"/>
    <p:sldId id="259" r:id="rId16"/>
    <p:sldId id="281" r:id="rId17"/>
    <p:sldId id="276" r:id="rId18"/>
    <p:sldId id="277" r:id="rId19"/>
    <p:sldId id="278" r:id="rId20"/>
    <p:sldId id="285" r:id="rId21"/>
    <p:sldId id="279" r:id="rId22"/>
    <p:sldId id="284" r:id="rId23"/>
    <p:sldId id="289" r:id="rId24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660"/>
  </p:normalViewPr>
  <p:slideViewPr>
    <p:cSldViewPr>
      <p:cViewPr varScale="1">
        <p:scale>
          <a:sx n="50" d="100"/>
          <a:sy n="50" d="100"/>
        </p:scale>
        <p:origin x="414" y="5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0" b="0" i="0">
                <a:solidFill>
                  <a:srgbClr val="7B2060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000" b="0" i="0">
                <a:solidFill>
                  <a:srgbClr val="7B2060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000" b="0" i="0">
                <a:solidFill>
                  <a:srgbClr val="7B2060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11/13/2025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FE3E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60690" y="3050867"/>
            <a:ext cx="1571624" cy="2590799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20919" y="3050867"/>
            <a:ext cx="1724024" cy="2590799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44989" y="6109802"/>
            <a:ext cx="2666999" cy="2495549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256060" y="6109802"/>
            <a:ext cx="3000374" cy="2495549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944965" y="6109802"/>
            <a:ext cx="3219449" cy="2495549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102095" y="6109802"/>
            <a:ext cx="3752849" cy="2495549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28700" y="6109802"/>
            <a:ext cx="3228974" cy="2495549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28700" y="3602430"/>
            <a:ext cx="3771899" cy="1495424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215276" y="3050867"/>
            <a:ext cx="2590799" cy="2590799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2344798" y="3050867"/>
            <a:ext cx="3190874" cy="2590799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5949141" y="3050867"/>
            <a:ext cx="1314449" cy="25907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000" b="0" i="0">
                <a:solidFill>
                  <a:srgbClr val="7B2060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11/13/2025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11/13/2025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FE3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16000" y="898588"/>
            <a:ext cx="7195820" cy="124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0" b="0" i="0">
                <a:solidFill>
                  <a:srgbClr val="7B2060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190892" y="5035885"/>
            <a:ext cx="9106535" cy="42202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16000" y="2910011"/>
            <a:ext cx="6648450" cy="4959350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2700" marR="5080" algn="just">
              <a:lnSpc>
                <a:spcPts val="12830"/>
              </a:lnSpc>
              <a:spcBef>
                <a:spcPts val="635"/>
              </a:spcBef>
            </a:pPr>
            <a:r>
              <a:rPr sz="11000" spc="-570" dirty="0">
                <a:solidFill>
                  <a:srgbClr val="7B2060"/>
                </a:solidFill>
                <a:latin typeface="Arial MT"/>
                <a:cs typeface="Arial MT"/>
              </a:rPr>
              <a:t>VIRUS</a:t>
            </a:r>
            <a:r>
              <a:rPr sz="11000" spc="700" dirty="0">
                <a:solidFill>
                  <a:srgbClr val="7B2060"/>
                </a:solidFill>
                <a:latin typeface="Arial MT"/>
                <a:cs typeface="Arial MT"/>
              </a:rPr>
              <a:t> </a:t>
            </a:r>
            <a:r>
              <a:rPr sz="11000" spc="-1415" dirty="0">
                <a:solidFill>
                  <a:srgbClr val="7B2060"/>
                </a:solidFill>
                <a:latin typeface="Arial MT"/>
                <a:cs typeface="Arial MT"/>
              </a:rPr>
              <a:t>DEL </a:t>
            </a:r>
            <a:r>
              <a:rPr sz="11000" spc="-570" dirty="0">
                <a:solidFill>
                  <a:srgbClr val="7B2060"/>
                </a:solidFill>
                <a:latin typeface="Arial MT"/>
                <a:cs typeface="Arial MT"/>
              </a:rPr>
              <a:t>PAPILOMA </a:t>
            </a:r>
            <a:r>
              <a:rPr sz="11000" spc="-910" dirty="0">
                <a:solidFill>
                  <a:srgbClr val="7B2060"/>
                </a:solidFill>
                <a:latin typeface="Arial MT"/>
                <a:cs typeface="Arial MT"/>
              </a:rPr>
              <a:t>HUMANO</a:t>
            </a:r>
            <a:endParaRPr sz="11000" dirty="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47800" y="9198400"/>
            <a:ext cx="16433800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MX" sz="5600" spc="-409" dirty="0" smtClean="0">
                <a:solidFill>
                  <a:srgbClr val="FF8599"/>
                </a:solidFill>
                <a:latin typeface="Arial MT"/>
                <a:cs typeface="Arial MT"/>
              </a:rPr>
              <a:t>Y SU RELACIÓN CON EL CÁNCER CERVICOUTERINO</a:t>
            </a:r>
            <a:endParaRPr sz="5600" dirty="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96142" y="-291507"/>
            <a:ext cx="9891858" cy="9489907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016000" y="960755"/>
            <a:ext cx="5558790" cy="10105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MX" sz="3600" spc="-405" dirty="0" smtClean="0">
                <a:solidFill>
                  <a:srgbClr val="FF5C7C"/>
                </a:solidFill>
                <a:latin typeface="Arial MT"/>
                <a:cs typeface="Arial MT"/>
              </a:rPr>
              <a:t>Dra. Daniela Gómez Díaz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MX" sz="2800" spc="-405" dirty="0" smtClean="0">
                <a:solidFill>
                  <a:srgbClr val="FF5C7C"/>
                </a:solidFill>
                <a:latin typeface="Arial MT"/>
                <a:cs typeface="Arial MT"/>
              </a:rPr>
              <a:t>GINECÓLOGA-OBSTETRA</a:t>
            </a:r>
            <a:endParaRPr sz="2800" dirty="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628299" y="2212477"/>
            <a:ext cx="8875395" cy="62550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599"/>
              </a:lnSpc>
              <a:spcBef>
                <a:spcPts val="100"/>
              </a:spcBef>
            </a:pPr>
            <a:r>
              <a:rPr lang="es-MX" sz="3200" spc="-180" dirty="0" smtClean="0">
                <a:latin typeface="Verdana"/>
                <a:cs typeface="Verdana"/>
              </a:rPr>
              <a:t>El cáncer en Bolivia se ha convertido en uno de los problemas prioritarios de la Salud Pública, observándose actualmente que las enfermedades infecciosas y parasitarias dejan de ser  la principal causa de muerte, siendo sustituidas por las enfermedades crónicas no transmisibles como es el cáncer</a:t>
            </a:r>
            <a:r>
              <a:rPr sz="3200" spc="-55" dirty="0" smtClean="0">
                <a:latin typeface="Verdana"/>
                <a:cs typeface="Verdana"/>
              </a:rPr>
              <a:t>.</a:t>
            </a:r>
            <a:endParaRPr lang="es-MX" sz="3200" spc="-55" dirty="0" smtClean="0">
              <a:latin typeface="Verdana"/>
              <a:cs typeface="Verdana"/>
            </a:endParaRPr>
          </a:p>
          <a:p>
            <a:pPr marL="12700" marR="5080">
              <a:lnSpc>
                <a:spcPct val="114599"/>
              </a:lnSpc>
              <a:spcBef>
                <a:spcPts val="100"/>
              </a:spcBef>
            </a:pPr>
            <a:r>
              <a:rPr lang="es-MX" sz="3200" spc="-55" dirty="0" smtClean="0">
                <a:latin typeface="Verdana"/>
                <a:cs typeface="Verdana"/>
              </a:rPr>
              <a:t>El número de casos de cáncer en la Región de las Américas se estimó en 4 millones en 2020 y se proyecta un aumento hasta los 6,23 millones en 2040.</a:t>
            </a:r>
            <a:endParaRPr sz="3200" dirty="0">
              <a:latin typeface="Verdana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73604" y="524272"/>
            <a:ext cx="7195820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655" dirty="0"/>
              <a:t>INTRODUCCIÓN</a:t>
            </a:r>
          </a:p>
        </p:txBody>
      </p:sp>
      <p:grpSp>
        <p:nvGrpSpPr>
          <p:cNvPr id="6" name="object 380"/>
          <p:cNvGrpSpPr/>
          <p:nvPr/>
        </p:nvGrpSpPr>
        <p:grpSpPr>
          <a:xfrm>
            <a:off x="12649200" y="1333500"/>
            <a:ext cx="5867400" cy="7391399"/>
            <a:chOff x="5450454" y="5547926"/>
            <a:chExt cx="2857500" cy="2560955"/>
          </a:xfrm>
        </p:grpSpPr>
        <p:pic>
          <p:nvPicPr>
            <p:cNvPr id="7" name="object 38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50454" y="5547926"/>
              <a:ext cx="2857296" cy="2557416"/>
            </a:xfrm>
            <a:prstGeom prst="rect">
              <a:avLst/>
            </a:prstGeom>
          </p:spPr>
        </p:pic>
        <p:pic>
          <p:nvPicPr>
            <p:cNvPr id="8" name="object 38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81323" y="7274286"/>
              <a:ext cx="140343" cy="216924"/>
            </a:xfrm>
            <a:prstGeom prst="rect">
              <a:avLst/>
            </a:prstGeom>
          </p:spPr>
        </p:pic>
        <p:sp>
          <p:nvSpPr>
            <p:cNvPr id="9" name="object 383"/>
            <p:cNvSpPr/>
            <p:nvPr/>
          </p:nvSpPr>
          <p:spPr>
            <a:xfrm>
              <a:off x="7666948" y="7275000"/>
              <a:ext cx="172720" cy="284480"/>
            </a:xfrm>
            <a:custGeom>
              <a:avLst/>
              <a:gdLst/>
              <a:ahLst/>
              <a:cxnLst/>
              <a:rect l="l" t="t" r="r" b="b"/>
              <a:pathLst>
                <a:path w="172720" h="284479">
                  <a:moveTo>
                    <a:pt x="62941" y="283955"/>
                  </a:moveTo>
                  <a:lnTo>
                    <a:pt x="39536" y="240270"/>
                  </a:lnTo>
                  <a:lnTo>
                    <a:pt x="28688" y="234339"/>
                  </a:lnTo>
                  <a:lnTo>
                    <a:pt x="18463" y="228438"/>
                  </a:lnTo>
                  <a:lnTo>
                    <a:pt x="8890" y="222597"/>
                  </a:lnTo>
                  <a:lnTo>
                    <a:pt x="0" y="216844"/>
                  </a:lnTo>
                  <a:lnTo>
                    <a:pt x="3143" y="206289"/>
                  </a:lnTo>
                  <a:lnTo>
                    <a:pt x="5930" y="196030"/>
                  </a:lnTo>
                  <a:lnTo>
                    <a:pt x="8362" y="186128"/>
                  </a:lnTo>
                  <a:lnTo>
                    <a:pt x="10437" y="176641"/>
                  </a:lnTo>
                  <a:lnTo>
                    <a:pt x="34476" y="187088"/>
                  </a:lnTo>
                  <a:lnTo>
                    <a:pt x="45861" y="188354"/>
                  </a:lnTo>
                  <a:lnTo>
                    <a:pt x="49341" y="186771"/>
                  </a:lnTo>
                  <a:lnTo>
                    <a:pt x="45229" y="182339"/>
                  </a:lnTo>
                  <a:lnTo>
                    <a:pt x="29335" y="174504"/>
                  </a:lnTo>
                  <a:lnTo>
                    <a:pt x="14865" y="167144"/>
                  </a:lnTo>
                  <a:lnTo>
                    <a:pt x="17395" y="159546"/>
                  </a:lnTo>
                  <a:lnTo>
                    <a:pt x="19293" y="151949"/>
                  </a:lnTo>
                  <a:lnTo>
                    <a:pt x="21507" y="144668"/>
                  </a:lnTo>
                  <a:lnTo>
                    <a:pt x="26934" y="125704"/>
                  </a:lnTo>
                  <a:lnTo>
                    <a:pt x="28782" y="119660"/>
                  </a:lnTo>
                  <a:lnTo>
                    <a:pt x="60728" y="131056"/>
                  </a:lnTo>
                  <a:lnTo>
                    <a:pt x="64840" y="132005"/>
                  </a:lnTo>
                  <a:lnTo>
                    <a:pt x="69268" y="132322"/>
                  </a:lnTo>
                  <a:lnTo>
                    <a:pt x="78440" y="131055"/>
                  </a:lnTo>
                  <a:lnTo>
                    <a:pt x="78757" y="128523"/>
                  </a:lnTo>
                  <a:lnTo>
                    <a:pt x="75594" y="124408"/>
                  </a:lnTo>
                  <a:lnTo>
                    <a:pt x="42769" y="113590"/>
                  </a:lnTo>
                  <a:lnTo>
                    <a:pt x="31630" y="109846"/>
                  </a:lnTo>
                  <a:lnTo>
                    <a:pt x="39418" y="79179"/>
                  </a:lnTo>
                  <a:lnTo>
                    <a:pt x="42705" y="65730"/>
                  </a:lnTo>
                  <a:lnTo>
                    <a:pt x="45546" y="53498"/>
                  </a:lnTo>
                  <a:lnTo>
                    <a:pt x="82235" y="58563"/>
                  </a:lnTo>
                  <a:lnTo>
                    <a:pt x="94570" y="58563"/>
                  </a:lnTo>
                  <a:lnTo>
                    <a:pt x="98682" y="55715"/>
                  </a:lnTo>
                  <a:lnTo>
                    <a:pt x="93937" y="50016"/>
                  </a:lnTo>
                  <a:lnTo>
                    <a:pt x="47443" y="44002"/>
                  </a:lnTo>
                  <a:lnTo>
                    <a:pt x="50042" y="30939"/>
                  </a:lnTo>
                  <a:lnTo>
                    <a:pt x="52108" y="19270"/>
                  </a:lnTo>
                  <a:lnTo>
                    <a:pt x="53581" y="8967"/>
                  </a:lnTo>
                  <a:lnTo>
                    <a:pt x="54401" y="0"/>
                  </a:lnTo>
                  <a:lnTo>
                    <a:pt x="75153" y="707"/>
                  </a:lnTo>
                  <a:lnTo>
                    <a:pt x="121519" y="3427"/>
                  </a:lnTo>
                  <a:lnTo>
                    <a:pt x="159523" y="13344"/>
                  </a:lnTo>
                  <a:lnTo>
                    <a:pt x="172377" y="56347"/>
                  </a:lnTo>
                  <a:lnTo>
                    <a:pt x="170712" y="75519"/>
                  </a:lnTo>
                  <a:lnTo>
                    <a:pt x="169491" y="95047"/>
                  </a:lnTo>
                  <a:lnTo>
                    <a:pt x="168685" y="114931"/>
                  </a:lnTo>
                  <a:lnTo>
                    <a:pt x="168265" y="135171"/>
                  </a:lnTo>
                  <a:lnTo>
                    <a:pt x="164939" y="156782"/>
                  </a:lnTo>
                  <a:lnTo>
                    <a:pt x="139666" y="207244"/>
                  </a:lnTo>
                  <a:lnTo>
                    <a:pt x="102482" y="253551"/>
                  </a:lnTo>
                  <a:lnTo>
                    <a:pt x="75093" y="277421"/>
                  </a:lnTo>
                  <a:lnTo>
                    <a:pt x="62941" y="283955"/>
                  </a:lnTo>
                  <a:close/>
                </a:path>
              </a:pathLst>
            </a:custGeom>
            <a:solidFill>
              <a:srgbClr val="FFE3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38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87560" y="7304756"/>
              <a:ext cx="178070" cy="158281"/>
            </a:xfrm>
            <a:prstGeom prst="rect">
              <a:avLst/>
            </a:prstGeom>
          </p:spPr>
        </p:pic>
        <p:sp>
          <p:nvSpPr>
            <p:cNvPr id="11" name="object 385"/>
            <p:cNvSpPr/>
            <p:nvPr/>
          </p:nvSpPr>
          <p:spPr>
            <a:xfrm>
              <a:off x="7007170" y="7476965"/>
              <a:ext cx="57150" cy="414655"/>
            </a:xfrm>
            <a:custGeom>
              <a:avLst/>
              <a:gdLst/>
              <a:ahLst/>
              <a:cxnLst/>
              <a:rect l="l" t="t" r="r" b="b"/>
              <a:pathLst>
                <a:path w="57150" h="414654">
                  <a:moveTo>
                    <a:pt x="41433" y="414062"/>
                  </a:moveTo>
                  <a:lnTo>
                    <a:pt x="29730" y="414062"/>
                  </a:lnTo>
                  <a:lnTo>
                    <a:pt x="24670" y="412163"/>
                  </a:lnTo>
                  <a:lnTo>
                    <a:pt x="16447" y="403932"/>
                  </a:lnTo>
                  <a:lnTo>
                    <a:pt x="14549" y="399184"/>
                  </a:lnTo>
                  <a:lnTo>
                    <a:pt x="14549" y="387471"/>
                  </a:lnTo>
                  <a:lnTo>
                    <a:pt x="16447" y="382406"/>
                  </a:lnTo>
                  <a:lnTo>
                    <a:pt x="24670" y="374176"/>
                  </a:lnTo>
                  <a:lnTo>
                    <a:pt x="29730" y="372276"/>
                  </a:lnTo>
                  <a:lnTo>
                    <a:pt x="41117" y="372276"/>
                  </a:lnTo>
                  <a:lnTo>
                    <a:pt x="46177" y="374492"/>
                  </a:lnTo>
                  <a:lnTo>
                    <a:pt x="50289" y="378291"/>
                  </a:lnTo>
                  <a:lnTo>
                    <a:pt x="54401" y="382406"/>
                  </a:lnTo>
                  <a:lnTo>
                    <a:pt x="56615" y="387471"/>
                  </a:lnTo>
                  <a:lnTo>
                    <a:pt x="56615" y="399184"/>
                  </a:lnTo>
                  <a:lnTo>
                    <a:pt x="54401" y="403932"/>
                  </a:lnTo>
                  <a:lnTo>
                    <a:pt x="50289" y="408048"/>
                  </a:lnTo>
                  <a:lnTo>
                    <a:pt x="46177" y="411847"/>
                  </a:lnTo>
                  <a:lnTo>
                    <a:pt x="41433" y="414062"/>
                  </a:lnTo>
                  <a:close/>
                </a:path>
                <a:path w="57150" h="414654">
                  <a:moveTo>
                    <a:pt x="34475" y="215895"/>
                  </a:moveTo>
                  <a:lnTo>
                    <a:pt x="22771" y="215895"/>
                  </a:lnTo>
                  <a:lnTo>
                    <a:pt x="17711" y="213679"/>
                  </a:lnTo>
                  <a:lnTo>
                    <a:pt x="9488" y="205448"/>
                  </a:lnTo>
                  <a:lnTo>
                    <a:pt x="7709" y="200700"/>
                  </a:lnTo>
                  <a:lnTo>
                    <a:pt x="7590" y="188671"/>
                  </a:lnTo>
                  <a:lnTo>
                    <a:pt x="9804" y="183922"/>
                  </a:lnTo>
                  <a:lnTo>
                    <a:pt x="13599" y="179490"/>
                  </a:lnTo>
                  <a:lnTo>
                    <a:pt x="18028" y="175375"/>
                  </a:lnTo>
                  <a:lnTo>
                    <a:pt x="23088" y="173475"/>
                  </a:lnTo>
                  <a:lnTo>
                    <a:pt x="34475" y="173475"/>
                  </a:lnTo>
                  <a:lnTo>
                    <a:pt x="39219" y="175375"/>
                  </a:lnTo>
                  <a:lnTo>
                    <a:pt x="43331" y="179490"/>
                  </a:lnTo>
                  <a:lnTo>
                    <a:pt x="47443" y="183922"/>
                  </a:lnTo>
                  <a:lnTo>
                    <a:pt x="49657" y="188671"/>
                  </a:lnTo>
                  <a:lnTo>
                    <a:pt x="49657" y="200700"/>
                  </a:lnTo>
                  <a:lnTo>
                    <a:pt x="47443" y="205448"/>
                  </a:lnTo>
                  <a:lnTo>
                    <a:pt x="43331" y="209563"/>
                  </a:lnTo>
                  <a:lnTo>
                    <a:pt x="39535" y="213679"/>
                  </a:lnTo>
                  <a:lnTo>
                    <a:pt x="34475" y="215895"/>
                  </a:lnTo>
                  <a:close/>
                </a:path>
                <a:path w="57150" h="414654">
                  <a:moveTo>
                    <a:pt x="26884" y="42419"/>
                  </a:moveTo>
                  <a:lnTo>
                    <a:pt x="15181" y="42419"/>
                  </a:lnTo>
                  <a:lnTo>
                    <a:pt x="10436" y="40203"/>
                  </a:lnTo>
                  <a:lnTo>
                    <a:pt x="6009" y="36088"/>
                  </a:lnTo>
                  <a:lnTo>
                    <a:pt x="1897" y="31972"/>
                  </a:lnTo>
                  <a:lnTo>
                    <a:pt x="118" y="27224"/>
                  </a:lnTo>
                  <a:lnTo>
                    <a:pt x="0" y="15195"/>
                  </a:lnTo>
                  <a:lnTo>
                    <a:pt x="1778" y="10446"/>
                  </a:lnTo>
                  <a:lnTo>
                    <a:pt x="1897" y="10130"/>
                  </a:lnTo>
                  <a:lnTo>
                    <a:pt x="6009" y="6014"/>
                  </a:lnTo>
                  <a:lnTo>
                    <a:pt x="10437" y="1899"/>
                  </a:lnTo>
                  <a:lnTo>
                    <a:pt x="15497" y="0"/>
                  </a:lnTo>
                  <a:lnTo>
                    <a:pt x="26884" y="0"/>
                  </a:lnTo>
                  <a:lnTo>
                    <a:pt x="31944" y="1899"/>
                  </a:lnTo>
                  <a:lnTo>
                    <a:pt x="36056" y="6014"/>
                  </a:lnTo>
                  <a:lnTo>
                    <a:pt x="40168" y="10446"/>
                  </a:lnTo>
                  <a:lnTo>
                    <a:pt x="42382" y="15195"/>
                  </a:lnTo>
                  <a:lnTo>
                    <a:pt x="42382" y="27224"/>
                  </a:lnTo>
                  <a:lnTo>
                    <a:pt x="40168" y="31972"/>
                  </a:lnTo>
                  <a:lnTo>
                    <a:pt x="31944" y="40203"/>
                  </a:lnTo>
                  <a:lnTo>
                    <a:pt x="26884" y="42419"/>
                  </a:lnTo>
                  <a:close/>
                </a:path>
              </a:pathLst>
            </a:custGeom>
            <a:solidFill>
              <a:srgbClr val="97B1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38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010016" y="7305072"/>
              <a:ext cx="130113" cy="137783"/>
            </a:xfrm>
            <a:prstGeom prst="rect">
              <a:avLst/>
            </a:prstGeom>
          </p:spPr>
        </p:pic>
        <p:pic>
          <p:nvPicPr>
            <p:cNvPr id="13" name="object 38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976489" y="7288927"/>
              <a:ext cx="154349" cy="143086"/>
            </a:xfrm>
            <a:prstGeom prst="rect">
              <a:avLst/>
            </a:prstGeom>
          </p:spPr>
        </p:pic>
        <p:pic>
          <p:nvPicPr>
            <p:cNvPr id="14" name="object 38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043543" y="7146792"/>
              <a:ext cx="82314" cy="74708"/>
            </a:xfrm>
            <a:prstGeom prst="rect">
              <a:avLst/>
            </a:prstGeom>
          </p:spPr>
        </p:pic>
        <p:sp>
          <p:nvSpPr>
            <p:cNvPr id="15" name="object 389"/>
            <p:cNvSpPr/>
            <p:nvPr/>
          </p:nvSpPr>
          <p:spPr>
            <a:xfrm>
              <a:off x="6647865" y="7169901"/>
              <a:ext cx="445770" cy="427990"/>
            </a:xfrm>
            <a:custGeom>
              <a:avLst/>
              <a:gdLst/>
              <a:ahLst/>
              <a:cxnLst/>
              <a:rect l="l" t="t" r="r" b="b"/>
              <a:pathLst>
                <a:path w="445770" h="427990">
                  <a:moveTo>
                    <a:pt x="36056" y="427674"/>
                  </a:moveTo>
                  <a:lnTo>
                    <a:pt x="0" y="264012"/>
                  </a:lnTo>
                  <a:lnTo>
                    <a:pt x="94570" y="222226"/>
                  </a:lnTo>
                  <a:lnTo>
                    <a:pt x="104048" y="210241"/>
                  </a:lnTo>
                  <a:lnTo>
                    <a:pt x="118212" y="193775"/>
                  </a:lnTo>
                  <a:lnTo>
                    <a:pt x="137002" y="172857"/>
                  </a:lnTo>
                  <a:lnTo>
                    <a:pt x="160358" y="147517"/>
                  </a:lnTo>
                  <a:lnTo>
                    <a:pt x="184801" y="121683"/>
                  </a:lnTo>
                  <a:lnTo>
                    <a:pt x="203610" y="101576"/>
                  </a:lnTo>
                  <a:lnTo>
                    <a:pt x="216845" y="87108"/>
                  </a:lnTo>
                  <a:lnTo>
                    <a:pt x="224565" y="78190"/>
                  </a:lnTo>
                  <a:lnTo>
                    <a:pt x="236544" y="68347"/>
                  </a:lnTo>
                  <a:lnTo>
                    <a:pt x="289681" y="41064"/>
                  </a:lnTo>
                  <a:lnTo>
                    <a:pt x="330838" y="23742"/>
                  </a:lnTo>
                  <a:lnTo>
                    <a:pt x="378608" y="6113"/>
                  </a:lnTo>
                  <a:lnTo>
                    <a:pt x="396626" y="0"/>
                  </a:lnTo>
                  <a:lnTo>
                    <a:pt x="396310" y="1899"/>
                  </a:lnTo>
                  <a:lnTo>
                    <a:pt x="396310" y="6647"/>
                  </a:lnTo>
                  <a:lnTo>
                    <a:pt x="397021" y="18157"/>
                  </a:lnTo>
                  <a:lnTo>
                    <a:pt x="399157" y="29400"/>
                  </a:lnTo>
                  <a:lnTo>
                    <a:pt x="402715" y="40346"/>
                  </a:lnTo>
                  <a:lnTo>
                    <a:pt x="407696" y="50966"/>
                  </a:lnTo>
                  <a:lnTo>
                    <a:pt x="394244" y="57965"/>
                  </a:lnTo>
                  <a:lnTo>
                    <a:pt x="380021" y="64697"/>
                  </a:lnTo>
                  <a:lnTo>
                    <a:pt x="365087" y="71132"/>
                  </a:lnTo>
                  <a:lnTo>
                    <a:pt x="349500" y="77241"/>
                  </a:lnTo>
                  <a:lnTo>
                    <a:pt x="406115" y="99717"/>
                  </a:lnTo>
                  <a:lnTo>
                    <a:pt x="416251" y="105959"/>
                  </a:lnTo>
                  <a:lnTo>
                    <a:pt x="426239" y="113804"/>
                  </a:lnTo>
                  <a:lnTo>
                    <a:pt x="436049" y="123310"/>
                  </a:lnTo>
                  <a:lnTo>
                    <a:pt x="445651" y="134538"/>
                  </a:lnTo>
                  <a:lnTo>
                    <a:pt x="436637" y="137026"/>
                  </a:lnTo>
                  <a:lnTo>
                    <a:pt x="428097" y="140197"/>
                  </a:lnTo>
                  <a:lnTo>
                    <a:pt x="420032" y="144020"/>
                  </a:lnTo>
                  <a:lnTo>
                    <a:pt x="412441" y="148467"/>
                  </a:lnTo>
                  <a:lnTo>
                    <a:pt x="411809" y="148784"/>
                  </a:lnTo>
                  <a:lnTo>
                    <a:pt x="411176" y="149417"/>
                  </a:lnTo>
                  <a:lnTo>
                    <a:pt x="408646" y="146884"/>
                  </a:lnTo>
                  <a:lnTo>
                    <a:pt x="403269" y="142452"/>
                  </a:lnTo>
                  <a:lnTo>
                    <a:pt x="397576" y="139287"/>
                  </a:lnTo>
                  <a:lnTo>
                    <a:pt x="391566" y="137387"/>
                  </a:lnTo>
                  <a:lnTo>
                    <a:pt x="335583" y="119027"/>
                  </a:lnTo>
                  <a:lnTo>
                    <a:pt x="333453" y="121994"/>
                  </a:lnTo>
                  <a:lnTo>
                    <a:pt x="334674" y="125200"/>
                  </a:lnTo>
                  <a:lnTo>
                    <a:pt x="339275" y="128642"/>
                  </a:lnTo>
                  <a:lnTo>
                    <a:pt x="347286" y="132322"/>
                  </a:lnTo>
                  <a:lnTo>
                    <a:pt x="395994" y="149733"/>
                  </a:lnTo>
                  <a:lnTo>
                    <a:pt x="402003" y="155748"/>
                  </a:lnTo>
                  <a:lnTo>
                    <a:pt x="374278" y="186998"/>
                  </a:lnTo>
                  <a:lnTo>
                    <a:pt x="370058" y="195001"/>
                  </a:lnTo>
                  <a:lnTo>
                    <a:pt x="334949" y="184555"/>
                  </a:lnTo>
                  <a:lnTo>
                    <a:pt x="328624" y="187404"/>
                  </a:lnTo>
                  <a:lnTo>
                    <a:pt x="331470" y="191203"/>
                  </a:lnTo>
                  <a:lnTo>
                    <a:pt x="343489" y="196584"/>
                  </a:lnTo>
                  <a:lnTo>
                    <a:pt x="366578" y="204182"/>
                  </a:lnTo>
                  <a:lnTo>
                    <a:pt x="364552" y="210414"/>
                  </a:lnTo>
                  <a:lnTo>
                    <a:pt x="363178" y="216765"/>
                  </a:lnTo>
                  <a:lnTo>
                    <a:pt x="362398" y="223235"/>
                  </a:lnTo>
                  <a:lnTo>
                    <a:pt x="362150" y="229823"/>
                  </a:lnTo>
                  <a:lnTo>
                    <a:pt x="362150" y="238687"/>
                  </a:lnTo>
                  <a:lnTo>
                    <a:pt x="362783" y="245968"/>
                  </a:lnTo>
                  <a:lnTo>
                    <a:pt x="364365" y="251349"/>
                  </a:lnTo>
                  <a:lnTo>
                    <a:pt x="351016" y="249514"/>
                  </a:lnTo>
                  <a:lnTo>
                    <a:pt x="337994" y="248777"/>
                  </a:lnTo>
                  <a:lnTo>
                    <a:pt x="325268" y="249168"/>
                  </a:lnTo>
                  <a:lnTo>
                    <a:pt x="312809" y="250716"/>
                  </a:lnTo>
                  <a:lnTo>
                    <a:pt x="281497" y="279207"/>
                  </a:lnTo>
                  <a:lnTo>
                    <a:pt x="272240" y="290846"/>
                  </a:lnTo>
                  <a:lnTo>
                    <a:pt x="260582" y="305363"/>
                  </a:lnTo>
                  <a:lnTo>
                    <a:pt x="229942" y="343152"/>
                  </a:lnTo>
                  <a:lnTo>
                    <a:pt x="198807" y="370841"/>
                  </a:lnTo>
                  <a:lnTo>
                    <a:pt x="157867" y="387194"/>
                  </a:lnTo>
                  <a:lnTo>
                    <a:pt x="114496" y="396651"/>
                  </a:lnTo>
                  <a:lnTo>
                    <a:pt x="36056" y="427674"/>
                  </a:lnTo>
                  <a:close/>
                </a:path>
              </a:pathLst>
            </a:custGeom>
            <a:solidFill>
              <a:srgbClr val="FFDB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390"/>
            <p:cNvSpPr/>
            <p:nvPr/>
          </p:nvSpPr>
          <p:spPr>
            <a:xfrm>
              <a:off x="6506484" y="5839706"/>
              <a:ext cx="728980" cy="578485"/>
            </a:xfrm>
            <a:custGeom>
              <a:avLst/>
              <a:gdLst/>
              <a:ahLst/>
              <a:cxnLst/>
              <a:rect l="l" t="t" r="r" b="b"/>
              <a:pathLst>
                <a:path w="728979" h="578485">
                  <a:moveTo>
                    <a:pt x="369109" y="578359"/>
                  </a:moveTo>
                  <a:lnTo>
                    <a:pt x="317080" y="572700"/>
                  </a:lnTo>
                  <a:lnTo>
                    <a:pt x="268846" y="555883"/>
                  </a:lnTo>
                  <a:lnTo>
                    <a:pt x="231168" y="532853"/>
                  </a:lnTo>
                  <a:lnTo>
                    <a:pt x="196100" y="501751"/>
                  </a:lnTo>
                  <a:lnTo>
                    <a:pt x="159039" y="456166"/>
                  </a:lnTo>
                  <a:lnTo>
                    <a:pt x="132125" y="409631"/>
                  </a:lnTo>
                  <a:lnTo>
                    <a:pt x="121455" y="384939"/>
                  </a:lnTo>
                  <a:lnTo>
                    <a:pt x="101598" y="382209"/>
                  </a:lnTo>
                  <a:lnTo>
                    <a:pt x="61053" y="356093"/>
                  </a:lnTo>
                  <a:lnTo>
                    <a:pt x="22461" y="307416"/>
                  </a:lnTo>
                  <a:lnTo>
                    <a:pt x="2189" y="265976"/>
                  </a:lnTo>
                  <a:lnTo>
                    <a:pt x="0" y="249767"/>
                  </a:lnTo>
                  <a:lnTo>
                    <a:pt x="1013" y="235760"/>
                  </a:lnTo>
                  <a:lnTo>
                    <a:pt x="13600" y="199434"/>
                  </a:lnTo>
                  <a:lnTo>
                    <a:pt x="53769" y="174109"/>
                  </a:lnTo>
                  <a:lnTo>
                    <a:pt x="60475" y="174638"/>
                  </a:lnTo>
                  <a:lnTo>
                    <a:pt x="96784" y="195952"/>
                  </a:lnTo>
                  <a:lnTo>
                    <a:pt x="98035" y="185149"/>
                  </a:lnTo>
                  <a:lnTo>
                    <a:pt x="113933" y="138912"/>
                  </a:lnTo>
                  <a:lnTo>
                    <a:pt x="141667" y="109471"/>
                  </a:lnTo>
                  <a:lnTo>
                    <a:pt x="181154" y="76534"/>
                  </a:lnTo>
                  <a:lnTo>
                    <a:pt x="198471" y="62086"/>
                  </a:lnTo>
                  <a:lnTo>
                    <a:pt x="226176" y="34811"/>
                  </a:lnTo>
                  <a:lnTo>
                    <a:pt x="242277" y="0"/>
                  </a:lnTo>
                  <a:lnTo>
                    <a:pt x="274305" y="31915"/>
                  </a:lnTo>
                  <a:lnTo>
                    <a:pt x="309240" y="61185"/>
                  </a:lnTo>
                  <a:lnTo>
                    <a:pt x="347086" y="87816"/>
                  </a:lnTo>
                  <a:lnTo>
                    <a:pt x="387845" y="111813"/>
                  </a:lnTo>
                  <a:lnTo>
                    <a:pt x="431520" y="133181"/>
                  </a:lnTo>
                  <a:lnTo>
                    <a:pt x="478112" y="151926"/>
                  </a:lnTo>
                  <a:lnTo>
                    <a:pt x="527626" y="168052"/>
                  </a:lnTo>
                  <a:lnTo>
                    <a:pt x="580062" y="181565"/>
                  </a:lnTo>
                  <a:lnTo>
                    <a:pt x="635425" y="192469"/>
                  </a:lnTo>
                  <a:lnTo>
                    <a:pt x="639221" y="188038"/>
                  </a:lnTo>
                  <a:lnTo>
                    <a:pt x="643016" y="184872"/>
                  </a:lnTo>
                  <a:lnTo>
                    <a:pt x="674645" y="174109"/>
                  </a:lnTo>
                  <a:lnTo>
                    <a:pt x="686214" y="175707"/>
                  </a:lnTo>
                  <a:lnTo>
                    <a:pt x="720630" y="210415"/>
                  </a:lnTo>
                  <a:lnTo>
                    <a:pt x="728414" y="249767"/>
                  </a:lnTo>
                  <a:lnTo>
                    <a:pt x="726225" y="265976"/>
                  </a:lnTo>
                  <a:lnTo>
                    <a:pt x="705953" y="307416"/>
                  </a:lnTo>
                  <a:lnTo>
                    <a:pt x="669777" y="353590"/>
                  </a:lnTo>
                  <a:lnTo>
                    <a:pt x="634066" y="379449"/>
                  </a:lnTo>
                  <a:lnTo>
                    <a:pt x="616448" y="384306"/>
                  </a:lnTo>
                  <a:lnTo>
                    <a:pt x="605595" y="409231"/>
                  </a:lnTo>
                  <a:lnTo>
                    <a:pt x="578552" y="456111"/>
                  </a:lnTo>
                  <a:lnTo>
                    <a:pt x="552201" y="490354"/>
                  </a:lnTo>
                  <a:lnTo>
                    <a:pt x="525386" y="517480"/>
                  </a:lnTo>
                  <a:lnTo>
                    <a:pt x="491009" y="543596"/>
                  </a:lnTo>
                  <a:lnTo>
                    <a:pt x="448859" y="564603"/>
                  </a:lnTo>
                  <a:lnTo>
                    <a:pt x="396799" y="576820"/>
                  </a:lnTo>
                  <a:lnTo>
                    <a:pt x="369109" y="578359"/>
                  </a:lnTo>
                  <a:close/>
                </a:path>
              </a:pathLst>
            </a:custGeom>
            <a:solidFill>
              <a:srgbClr val="FFE3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391"/>
            <p:cNvSpPr/>
            <p:nvPr/>
          </p:nvSpPr>
          <p:spPr>
            <a:xfrm>
              <a:off x="6675066" y="5951453"/>
              <a:ext cx="339725" cy="192405"/>
            </a:xfrm>
            <a:custGeom>
              <a:avLst/>
              <a:gdLst/>
              <a:ahLst/>
              <a:cxnLst/>
              <a:rect l="l" t="t" r="r" b="b"/>
              <a:pathLst>
                <a:path w="339725" h="192404">
                  <a:moveTo>
                    <a:pt x="318187" y="192153"/>
                  </a:moveTo>
                  <a:lnTo>
                    <a:pt x="310279" y="192153"/>
                  </a:lnTo>
                  <a:lnTo>
                    <a:pt x="304532" y="191203"/>
                  </a:lnTo>
                  <a:lnTo>
                    <a:pt x="282026" y="150738"/>
                  </a:lnTo>
                  <a:lnTo>
                    <a:pt x="281497" y="140237"/>
                  </a:lnTo>
                  <a:lnTo>
                    <a:pt x="281973" y="129914"/>
                  </a:lnTo>
                  <a:lnTo>
                    <a:pt x="281981" y="129736"/>
                  </a:lnTo>
                  <a:lnTo>
                    <a:pt x="283437" y="120333"/>
                  </a:lnTo>
                  <a:lnTo>
                    <a:pt x="283473" y="120095"/>
                  </a:lnTo>
                  <a:lnTo>
                    <a:pt x="310279" y="88320"/>
                  </a:lnTo>
                  <a:lnTo>
                    <a:pt x="318187" y="88320"/>
                  </a:lnTo>
                  <a:lnTo>
                    <a:pt x="325145" y="93386"/>
                  </a:lnTo>
                  <a:lnTo>
                    <a:pt x="330522" y="103515"/>
                  </a:lnTo>
                  <a:lnTo>
                    <a:pt x="334354" y="111345"/>
                  </a:lnTo>
                  <a:lnTo>
                    <a:pt x="334441" y="111523"/>
                  </a:lnTo>
                  <a:lnTo>
                    <a:pt x="337129" y="120095"/>
                  </a:lnTo>
                  <a:lnTo>
                    <a:pt x="337203" y="120333"/>
                  </a:lnTo>
                  <a:lnTo>
                    <a:pt x="338809" y="129736"/>
                  </a:lnTo>
                  <a:lnTo>
                    <a:pt x="338839" y="129914"/>
                  </a:lnTo>
                  <a:lnTo>
                    <a:pt x="334440" y="169128"/>
                  </a:lnTo>
                  <a:lnTo>
                    <a:pt x="325145" y="187088"/>
                  </a:lnTo>
                  <a:lnTo>
                    <a:pt x="318187" y="192153"/>
                  </a:lnTo>
                  <a:close/>
                </a:path>
                <a:path w="339725" h="192404">
                  <a:moveTo>
                    <a:pt x="86029" y="192153"/>
                  </a:moveTo>
                  <a:lnTo>
                    <a:pt x="78439" y="192153"/>
                  </a:lnTo>
                  <a:lnTo>
                    <a:pt x="72503" y="191203"/>
                  </a:lnTo>
                  <a:lnTo>
                    <a:pt x="67013" y="188354"/>
                  </a:lnTo>
                  <a:lnTo>
                    <a:pt x="61937" y="183606"/>
                  </a:lnTo>
                  <a:lnTo>
                    <a:pt x="57248" y="176958"/>
                  </a:lnTo>
                  <a:lnTo>
                    <a:pt x="53622" y="169128"/>
                  </a:lnTo>
                  <a:lnTo>
                    <a:pt x="53561" y="168994"/>
                  </a:lnTo>
                  <a:lnTo>
                    <a:pt x="51001" y="160259"/>
                  </a:lnTo>
                  <a:lnTo>
                    <a:pt x="49508" y="150693"/>
                  </a:lnTo>
                  <a:lnTo>
                    <a:pt x="49024" y="140237"/>
                  </a:lnTo>
                  <a:lnTo>
                    <a:pt x="49553" y="129914"/>
                  </a:lnTo>
                  <a:lnTo>
                    <a:pt x="67013" y="92119"/>
                  </a:lnTo>
                  <a:lnTo>
                    <a:pt x="78439" y="88320"/>
                  </a:lnTo>
                  <a:lnTo>
                    <a:pt x="86030" y="88320"/>
                  </a:lnTo>
                  <a:lnTo>
                    <a:pt x="106683" y="129914"/>
                  </a:lnTo>
                  <a:lnTo>
                    <a:pt x="107221" y="140237"/>
                  </a:lnTo>
                  <a:lnTo>
                    <a:pt x="106685" y="150693"/>
                  </a:lnTo>
                  <a:lnTo>
                    <a:pt x="92672" y="187088"/>
                  </a:lnTo>
                  <a:lnTo>
                    <a:pt x="86029" y="192153"/>
                  </a:lnTo>
                  <a:close/>
                </a:path>
                <a:path w="339725" h="192404">
                  <a:moveTo>
                    <a:pt x="0" y="56031"/>
                  </a:moveTo>
                  <a:lnTo>
                    <a:pt x="14054" y="34722"/>
                  </a:lnTo>
                  <a:lnTo>
                    <a:pt x="33447" y="18281"/>
                  </a:lnTo>
                  <a:lnTo>
                    <a:pt x="58177" y="6707"/>
                  </a:lnTo>
                  <a:lnTo>
                    <a:pt x="88244" y="0"/>
                  </a:lnTo>
                  <a:lnTo>
                    <a:pt x="102176" y="707"/>
                  </a:lnTo>
                  <a:lnTo>
                    <a:pt x="113587" y="3759"/>
                  </a:lnTo>
                  <a:lnTo>
                    <a:pt x="122448" y="9126"/>
                  </a:lnTo>
                  <a:lnTo>
                    <a:pt x="126053" y="13518"/>
                  </a:lnTo>
                  <a:lnTo>
                    <a:pt x="98118" y="13518"/>
                  </a:lnTo>
                  <a:lnTo>
                    <a:pt x="66499" y="18954"/>
                  </a:lnTo>
                  <a:lnTo>
                    <a:pt x="33813" y="33115"/>
                  </a:lnTo>
                  <a:lnTo>
                    <a:pt x="0" y="56031"/>
                  </a:lnTo>
                  <a:close/>
                </a:path>
                <a:path w="339725" h="192404">
                  <a:moveTo>
                    <a:pt x="128729" y="16777"/>
                  </a:moveTo>
                  <a:lnTo>
                    <a:pt x="98118" y="13518"/>
                  </a:lnTo>
                  <a:lnTo>
                    <a:pt x="126053" y="13518"/>
                  </a:lnTo>
                  <a:lnTo>
                    <a:pt x="128729" y="16777"/>
                  </a:lnTo>
                  <a:close/>
                </a:path>
              </a:pathLst>
            </a:custGeom>
            <a:solidFill>
              <a:srgbClr val="1724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39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772167" y="6105302"/>
              <a:ext cx="186921" cy="171260"/>
            </a:xfrm>
            <a:prstGeom prst="rect">
              <a:avLst/>
            </a:prstGeom>
          </p:spPr>
        </p:pic>
        <p:sp>
          <p:nvSpPr>
            <p:cNvPr id="19" name="object 393"/>
            <p:cNvSpPr/>
            <p:nvPr/>
          </p:nvSpPr>
          <p:spPr>
            <a:xfrm>
              <a:off x="6566579" y="6059084"/>
              <a:ext cx="607695" cy="109855"/>
            </a:xfrm>
            <a:custGeom>
              <a:avLst/>
              <a:gdLst/>
              <a:ahLst/>
              <a:cxnLst/>
              <a:rect l="l" t="t" r="r" b="b"/>
              <a:pathLst>
                <a:path w="607695" h="109854">
                  <a:moveTo>
                    <a:pt x="579124" y="109846"/>
                  </a:moveTo>
                  <a:lnTo>
                    <a:pt x="574064" y="109213"/>
                  </a:lnTo>
                  <a:lnTo>
                    <a:pt x="571850" y="107947"/>
                  </a:lnTo>
                  <a:lnTo>
                    <a:pt x="568687" y="103515"/>
                  </a:lnTo>
                  <a:lnTo>
                    <a:pt x="568370" y="100982"/>
                  </a:lnTo>
                  <a:lnTo>
                    <a:pt x="568924" y="96551"/>
                  </a:lnTo>
                  <a:lnTo>
                    <a:pt x="569003" y="95917"/>
                  </a:lnTo>
                  <a:lnTo>
                    <a:pt x="570268" y="93701"/>
                  </a:lnTo>
                  <a:lnTo>
                    <a:pt x="572482" y="92119"/>
                  </a:lnTo>
                  <a:lnTo>
                    <a:pt x="575645" y="89586"/>
                  </a:lnTo>
                  <a:lnTo>
                    <a:pt x="577226" y="88003"/>
                  </a:lnTo>
                  <a:lnTo>
                    <a:pt x="579757" y="85787"/>
                  </a:lnTo>
                  <a:lnTo>
                    <a:pt x="581022" y="83255"/>
                  </a:lnTo>
                  <a:lnTo>
                    <a:pt x="581259" y="81355"/>
                  </a:lnTo>
                  <a:lnTo>
                    <a:pt x="581339" y="80722"/>
                  </a:lnTo>
                  <a:lnTo>
                    <a:pt x="580706" y="78823"/>
                  </a:lnTo>
                  <a:lnTo>
                    <a:pt x="578492" y="75024"/>
                  </a:lnTo>
                  <a:lnTo>
                    <a:pt x="574380" y="69009"/>
                  </a:lnTo>
                  <a:lnTo>
                    <a:pt x="574064" y="68693"/>
                  </a:lnTo>
                  <a:lnTo>
                    <a:pt x="568054" y="58563"/>
                  </a:lnTo>
                  <a:lnTo>
                    <a:pt x="564891" y="51915"/>
                  </a:lnTo>
                  <a:lnTo>
                    <a:pt x="564891" y="48116"/>
                  </a:lnTo>
                  <a:lnTo>
                    <a:pt x="564356" y="44634"/>
                  </a:lnTo>
                  <a:lnTo>
                    <a:pt x="564259" y="44001"/>
                  </a:lnTo>
                  <a:lnTo>
                    <a:pt x="566157" y="37037"/>
                  </a:lnTo>
                  <a:lnTo>
                    <a:pt x="570585" y="26907"/>
                  </a:lnTo>
                  <a:lnTo>
                    <a:pt x="570901" y="26590"/>
                  </a:lnTo>
                  <a:lnTo>
                    <a:pt x="574697" y="20294"/>
                  </a:lnTo>
                  <a:lnTo>
                    <a:pt x="579441" y="14205"/>
                  </a:lnTo>
                  <a:lnTo>
                    <a:pt x="585135" y="8294"/>
                  </a:lnTo>
                  <a:lnTo>
                    <a:pt x="593991" y="632"/>
                  </a:lnTo>
                  <a:lnTo>
                    <a:pt x="596204" y="0"/>
                  </a:lnTo>
                  <a:lnTo>
                    <a:pt x="598735" y="316"/>
                  </a:lnTo>
                  <a:lnTo>
                    <a:pt x="601581" y="632"/>
                  </a:lnTo>
                  <a:lnTo>
                    <a:pt x="603795" y="1582"/>
                  </a:lnTo>
                  <a:lnTo>
                    <a:pt x="605377" y="4431"/>
                  </a:lnTo>
                  <a:lnTo>
                    <a:pt x="606958" y="6647"/>
                  </a:lnTo>
                  <a:lnTo>
                    <a:pt x="607591" y="8863"/>
                  </a:lnTo>
                  <a:lnTo>
                    <a:pt x="606958" y="13928"/>
                  </a:lnTo>
                  <a:lnTo>
                    <a:pt x="606009" y="16144"/>
                  </a:lnTo>
                  <a:lnTo>
                    <a:pt x="603795" y="17727"/>
                  </a:lnTo>
                  <a:lnTo>
                    <a:pt x="596520" y="23424"/>
                  </a:lnTo>
                  <a:lnTo>
                    <a:pt x="583869" y="46534"/>
                  </a:lnTo>
                  <a:lnTo>
                    <a:pt x="584397" y="48116"/>
                  </a:lnTo>
                  <a:lnTo>
                    <a:pt x="584502" y="48433"/>
                  </a:lnTo>
                  <a:lnTo>
                    <a:pt x="586716" y="52865"/>
                  </a:lnTo>
                  <a:lnTo>
                    <a:pt x="590511" y="59196"/>
                  </a:lnTo>
                  <a:lnTo>
                    <a:pt x="597786" y="69959"/>
                  </a:lnTo>
                  <a:lnTo>
                    <a:pt x="601265" y="77240"/>
                  </a:lnTo>
                  <a:lnTo>
                    <a:pt x="600730" y="80722"/>
                  </a:lnTo>
                  <a:lnTo>
                    <a:pt x="600632" y="89269"/>
                  </a:lnTo>
                  <a:lnTo>
                    <a:pt x="597153" y="96551"/>
                  </a:lnTo>
                  <a:lnTo>
                    <a:pt x="590195" y="102882"/>
                  </a:lnTo>
                  <a:lnTo>
                    <a:pt x="588297" y="104781"/>
                  </a:lnTo>
                  <a:lnTo>
                    <a:pt x="583869" y="107947"/>
                  </a:lnTo>
                  <a:lnTo>
                    <a:pt x="581655" y="109213"/>
                  </a:lnTo>
                  <a:lnTo>
                    <a:pt x="579124" y="109846"/>
                  </a:lnTo>
                  <a:close/>
                </a:path>
                <a:path w="607695" h="109854">
                  <a:moveTo>
                    <a:pt x="28781" y="109846"/>
                  </a:moveTo>
                  <a:lnTo>
                    <a:pt x="26568" y="109213"/>
                  </a:lnTo>
                  <a:lnTo>
                    <a:pt x="24354" y="107630"/>
                  </a:lnTo>
                  <a:lnTo>
                    <a:pt x="21823" y="106047"/>
                  </a:lnTo>
                  <a:lnTo>
                    <a:pt x="17395" y="102249"/>
                  </a:lnTo>
                  <a:lnTo>
                    <a:pt x="10437" y="95601"/>
                  </a:lnTo>
                  <a:lnTo>
                    <a:pt x="6958" y="88636"/>
                  </a:lnTo>
                  <a:lnTo>
                    <a:pt x="7085" y="85471"/>
                  </a:lnTo>
                  <a:lnTo>
                    <a:pt x="7186" y="82938"/>
                  </a:lnTo>
                  <a:lnTo>
                    <a:pt x="7226" y="80406"/>
                  </a:lnTo>
                  <a:lnTo>
                    <a:pt x="6642" y="76607"/>
                  </a:lnTo>
                  <a:lnTo>
                    <a:pt x="10121" y="69010"/>
                  </a:lnTo>
                  <a:lnTo>
                    <a:pt x="17395" y="58247"/>
                  </a:lnTo>
                  <a:lnTo>
                    <a:pt x="21191" y="52232"/>
                  </a:lnTo>
                  <a:lnTo>
                    <a:pt x="23089" y="48116"/>
                  </a:lnTo>
                  <a:lnTo>
                    <a:pt x="23721" y="46217"/>
                  </a:lnTo>
                  <a:lnTo>
                    <a:pt x="23721" y="44001"/>
                  </a:lnTo>
                  <a:lnTo>
                    <a:pt x="3795" y="17094"/>
                  </a:lnTo>
                  <a:lnTo>
                    <a:pt x="1897" y="15511"/>
                  </a:lnTo>
                  <a:lnTo>
                    <a:pt x="632" y="13295"/>
                  </a:lnTo>
                  <a:lnTo>
                    <a:pt x="0" y="8230"/>
                  </a:lnTo>
                  <a:lnTo>
                    <a:pt x="632" y="5697"/>
                  </a:lnTo>
                  <a:lnTo>
                    <a:pt x="2529" y="3482"/>
                  </a:lnTo>
                  <a:lnTo>
                    <a:pt x="4110" y="1582"/>
                  </a:lnTo>
                  <a:lnTo>
                    <a:pt x="6324" y="316"/>
                  </a:lnTo>
                  <a:lnTo>
                    <a:pt x="8854" y="0"/>
                  </a:lnTo>
                  <a:lnTo>
                    <a:pt x="11385" y="0"/>
                  </a:lnTo>
                  <a:lnTo>
                    <a:pt x="36688" y="26274"/>
                  </a:lnTo>
                  <a:lnTo>
                    <a:pt x="37005" y="26274"/>
                  </a:lnTo>
                  <a:lnTo>
                    <a:pt x="37005" y="26590"/>
                  </a:lnTo>
                  <a:lnTo>
                    <a:pt x="41749" y="36720"/>
                  </a:lnTo>
                  <a:lnTo>
                    <a:pt x="43647" y="43684"/>
                  </a:lnTo>
                  <a:lnTo>
                    <a:pt x="42771" y="47483"/>
                  </a:lnTo>
                  <a:lnTo>
                    <a:pt x="42751" y="48116"/>
                  </a:lnTo>
                  <a:lnTo>
                    <a:pt x="43014" y="51282"/>
                  </a:lnTo>
                  <a:lnTo>
                    <a:pt x="39852" y="58247"/>
                  </a:lnTo>
                  <a:lnTo>
                    <a:pt x="33526" y="68376"/>
                  </a:lnTo>
                  <a:lnTo>
                    <a:pt x="33209" y="68693"/>
                  </a:lnTo>
                  <a:lnTo>
                    <a:pt x="29097" y="74707"/>
                  </a:lnTo>
                  <a:lnTo>
                    <a:pt x="26883" y="78506"/>
                  </a:lnTo>
                  <a:lnTo>
                    <a:pt x="26251" y="80406"/>
                  </a:lnTo>
                  <a:lnTo>
                    <a:pt x="26567" y="82938"/>
                  </a:lnTo>
                  <a:lnTo>
                    <a:pt x="37321" y="93068"/>
                  </a:lnTo>
                  <a:lnTo>
                    <a:pt x="38587" y="95284"/>
                  </a:lnTo>
                  <a:lnTo>
                    <a:pt x="39219" y="97816"/>
                  </a:lnTo>
                  <a:lnTo>
                    <a:pt x="39852" y="100666"/>
                  </a:lnTo>
                  <a:lnTo>
                    <a:pt x="39219" y="102882"/>
                  </a:lnTo>
                  <a:lnTo>
                    <a:pt x="36056" y="107314"/>
                  </a:lnTo>
                  <a:lnTo>
                    <a:pt x="34159" y="108580"/>
                  </a:lnTo>
                  <a:lnTo>
                    <a:pt x="31628" y="109213"/>
                  </a:lnTo>
                  <a:lnTo>
                    <a:pt x="28781" y="109846"/>
                  </a:lnTo>
                  <a:close/>
                </a:path>
              </a:pathLst>
            </a:custGeom>
            <a:solidFill>
              <a:srgbClr val="FFA2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39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979969" y="6127462"/>
              <a:ext cx="147707" cy="148151"/>
            </a:xfrm>
            <a:prstGeom prst="rect">
              <a:avLst/>
            </a:prstGeom>
          </p:spPr>
        </p:pic>
        <p:pic>
          <p:nvPicPr>
            <p:cNvPr id="21" name="object 39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143490" y="6013500"/>
              <a:ext cx="92040" cy="89587"/>
            </a:xfrm>
            <a:prstGeom prst="rect">
              <a:avLst/>
            </a:prstGeom>
          </p:spPr>
        </p:pic>
        <p:pic>
          <p:nvPicPr>
            <p:cNvPr id="22" name="object 39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622879" y="6127462"/>
              <a:ext cx="147708" cy="148151"/>
            </a:xfrm>
            <a:prstGeom prst="rect">
              <a:avLst/>
            </a:prstGeom>
          </p:spPr>
        </p:pic>
        <p:pic>
          <p:nvPicPr>
            <p:cNvPr id="23" name="object 39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506800" y="6006852"/>
              <a:ext cx="103743" cy="96234"/>
            </a:xfrm>
            <a:prstGeom prst="rect">
              <a:avLst/>
            </a:prstGeom>
          </p:spPr>
        </p:pic>
        <p:sp>
          <p:nvSpPr>
            <p:cNvPr id="24" name="object 398"/>
            <p:cNvSpPr/>
            <p:nvPr/>
          </p:nvSpPr>
          <p:spPr>
            <a:xfrm>
              <a:off x="7400632" y="7840695"/>
              <a:ext cx="496570" cy="144145"/>
            </a:xfrm>
            <a:custGeom>
              <a:avLst/>
              <a:gdLst/>
              <a:ahLst/>
              <a:cxnLst/>
              <a:rect l="l" t="t" r="r" b="b"/>
              <a:pathLst>
                <a:path w="496570" h="144145">
                  <a:moveTo>
                    <a:pt x="476963" y="144035"/>
                  </a:moveTo>
                  <a:lnTo>
                    <a:pt x="8223" y="144035"/>
                  </a:lnTo>
                  <a:lnTo>
                    <a:pt x="5376" y="142769"/>
                  </a:lnTo>
                  <a:lnTo>
                    <a:pt x="948" y="138337"/>
                  </a:lnTo>
                  <a:lnTo>
                    <a:pt x="105" y="135804"/>
                  </a:lnTo>
                  <a:lnTo>
                    <a:pt x="0" y="129156"/>
                  </a:lnTo>
                  <a:lnTo>
                    <a:pt x="948" y="126307"/>
                  </a:lnTo>
                  <a:lnTo>
                    <a:pt x="5377" y="121876"/>
                  </a:lnTo>
                  <a:lnTo>
                    <a:pt x="8223" y="120610"/>
                  </a:lnTo>
                  <a:lnTo>
                    <a:pt x="27517" y="120610"/>
                  </a:lnTo>
                  <a:lnTo>
                    <a:pt x="27517" y="23108"/>
                  </a:lnTo>
                  <a:lnTo>
                    <a:pt x="8223" y="23108"/>
                  </a:lnTo>
                  <a:lnTo>
                    <a:pt x="5376" y="22159"/>
                  </a:lnTo>
                  <a:lnTo>
                    <a:pt x="3162" y="19626"/>
                  </a:lnTo>
                  <a:lnTo>
                    <a:pt x="948" y="17410"/>
                  </a:lnTo>
                  <a:lnTo>
                    <a:pt x="0" y="14561"/>
                  </a:lnTo>
                  <a:lnTo>
                    <a:pt x="105" y="7914"/>
                  </a:lnTo>
                  <a:lnTo>
                    <a:pt x="948" y="5381"/>
                  </a:lnTo>
                  <a:lnTo>
                    <a:pt x="5377" y="949"/>
                  </a:lnTo>
                  <a:lnTo>
                    <a:pt x="8223" y="0"/>
                  </a:lnTo>
                  <a:lnTo>
                    <a:pt x="476963" y="0"/>
                  </a:lnTo>
                  <a:lnTo>
                    <a:pt x="479810" y="949"/>
                  </a:lnTo>
                  <a:lnTo>
                    <a:pt x="484239" y="5381"/>
                  </a:lnTo>
                  <a:lnTo>
                    <a:pt x="485504" y="7914"/>
                  </a:lnTo>
                  <a:lnTo>
                    <a:pt x="485504" y="11712"/>
                  </a:lnTo>
                  <a:lnTo>
                    <a:pt x="488467" y="23108"/>
                  </a:lnTo>
                  <a:lnTo>
                    <a:pt x="488550" y="23425"/>
                  </a:lnTo>
                  <a:lnTo>
                    <a:pt x="44913" y="23425"/>
                  </a:lnTo>
                  <a:lnTo>
                    <a:pt x="44913" y="120927"/>
                  </a:lnTo>
                  <a:lnTo>
                    <a:pt x="488385" y="120927"/>
                  </a:lnTo>
                  <a:lnTo>
                    <a:pt x="485504" y="132006"/>
                  </a:lnTo>
                  <a:lnTo>
                    <a:pt x="485504" y="135804"/>
                  </a:lnTo>
                  <a:lnTo>
                    <a:pt x="484238" y="138337"/>
                  </a:lnTo>
                  <a:lnTo>
                    <a:pt x="479810" y="142769"/>
                  </a:lnTo>
                  <a:lnTo>
                    <a:pt x="476963" y="144035"/>
                  </a:lnTo>
                  <a:close/>
                </a:path>
                <a:path w="496570" h="144145">
                  <a:moveTo>
                    <a:pt x="488385" y="120927"/>
                  </a:moveTo>
                  <a:lnTo>
                    <a:pt x="185029" y="120927"/>
                  </a:lnTo>
                  <a:lnTo>
                    <a:pt x="193925" y="95943"/>
                  </a:lnTo>
                  <a:lnTo>
                    <a:pt x="196828" y="71859"/>
                  </a:lnTo>
                  <a:lnTo>
                    <a:pt x="196890" y="71345"/>
                  </a:lnTo>
                  <a:lnTo>
                    <a:pt x="193925" y="47162"/>
                  </a:lnTo>
                  <a:lnTo>
                    <a:pt x="185029" y="23425"/>
                  </a:lnTo>
                  <a:lnTo>
                    <a:pt x="488550" y="23425"/>
                  </a:lnTo>
                  <a:lnTo>
                    <a:pt x="493332" y="41815"/>
                  </a:lnTo>
                  <a:lnTo>
                    <a:pt x="495897" y="71345"/>
                  </a:lnTo>
                  <a:lnTo>
                    <a:pt x="495941" y="71859"/>
                  </a:lnTo>
                  <a:lnTo>
                    <a:pt x="493332" y="101903"/>
                  </a:lnTo>
                  <a:lnTo>
                    <a:pt x="488467" y="120610"/>
                  </a:lnTo>
                  <a:lnTo>
                    <a:pt x="488385" y="120927"/>
                  </a:lnTo>
                  <a:close/>
                </a:path>
              </a:pathLst>
            </a:custGeom>
            <a:solidFill>
              <a:srgbClr val="4E8E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39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445546" y="7863804"/>
              <a:ext cx="151976" cy="97501"/>
            </a:xfrm>
            <a:prstGeom prst="rect">
              <a:avLst/>
            </a:prstGeom>
          </p:spPr>
        </p:pic>
        <p:sp>
          <p:nvSpPr>
            <p:cNvPr id="26" name="object 400"/>
            <p:cNvSpPr/>
            <p:nvPr/>
          </p:nvSpPr>
          <p:spPr>
            <a:xfrm>
              <a:off x="7343700" y="7960989"/>
              <a:ext cx="551815" cy="144780"/>
            </a:xfrm>
            <a:custGeom>
              <a:avLst/>
              <a:gdLst/>
              <a:ahLst/>
              <a:cxnLst/>
              <a:rect l="l" t="t" r="r" b="b"/>
              <a:pathLst>
                <a:path w="551815" h="144779">
                  <a:moveTo>
                    <a:pt x="532315" y="144351"/>
                  </a:moveTo>
                  <a:lnTo>
                    <a:pt x="8540" y="144351"/>
                  </a:lnTo>
                  <a:lnTo>
                    <a:pt x="5693" y="143401"/>
                  </a:lnTo>
                  <a:lnTo>
                    <a:pt x="949" y="138653"/>
                  </a:lnTo>
                  <a:lnTo>
                    <a:pt x="0" y="135804"/>
                  </a:lnTo>
                  <a:lnTo>
                    <a:pt x="0" y="129473"/>
                  </a:lnTo>
                  <a:lnTo>
                    <a:pt x="1265" y="126624"/>
                  </a:lnTo>
                  <a:lnTo>
                    <a:pt x="3479" y="124408"/>
                  </a:lnTo>
                  <a:lnTo>
                    <a:pt x="5694" y="121876"/>
                  </a:lnTo>
                  <a:lnTo>
                    <a:pt x="8540" y="120926"/>
                  </a:lnTo>
                  <a:lnTo>
                    <a:pt x="185663" y="120926"/>
                  </a:lnTo>
                  <a:lnTo>
                    <a:pt x="194558" y="95943"/>
                  </a:lnTo>
                  <a:lnTo>
                    <a:pt x="197433" y="72096"/>
                  </a:lnTo>
                  <a:lnTo>
                    <a:pt x="197524" y="71345"/>
                  </a:lnTo>
                  <a:lnTo>
                    <a:pt x="194558" y="47162"/>
                  </a:lnTo>
                  <a:lnTo>
                    <a:pt x="185663" y="23425"/>
                  </a:lnTo>
                  <a:lnTo>
                    <a:pt x="8540" y="23425"/>
                  </a:lnTo>
                  <a:lnTo>
                    <a:pt x="5693" y="22475"/>
                  </a:lnTo>
                  <a:lnTo>
                    <a:pt x="949" y="17727"/>
                  </a:lnTo>
                  <a:lnTo>
                    <a:pt x="0" y="14878"/>
                  </a:lnTo>
                  <a:lnTo>
                    <a:pt x="0" y="8230"/>
                  </a:lnTo>
                  <a:lnTo>
                    <a:pt x="1265" y="5698"/>
                  </a:lnTo>
                  <a:lnTo>
                    <a:pt x="3479" y="3165"/>
                  </a:lnTo>
                  <a:lnTo>
                    <a:pt x="5694" y="949"/>
                  </a:lnTo>
                  <a:lnTo>
                    <a:pt x="8540" y="0"/>
                  </a:lnTo>
                  <a:lnTo>
                    <a:pt x="532315" y="0"/>
                  </a:lnTo>
                  <a:lnTo>
                    <a:pt x="535162" y="949"/>
                  </a:lnTo>
                  <a:lnTo>
                    <a:pt x="539591" y="5381"/>
                  </a:lnTo>
                  <a:lnTo>
                    <a:pt x="540855" y="8230"/>
                  </a:lnTo>
                  <a:lnTo>
                    <a:pt x="540855" y="12029"/>
                  </a:lnTo>
                  <a:lnTo>
                    <a:pt x="548683" y="42003"/>
                  </a:lnTo>
                  <a:lnTo>
                    <a:pt x="551228" y="71345"/>
                  </a:lnTo>
                  <a:lnTo>
                    <a:pt x="551293" y="72096"/>
                  </a:lnTo>
                  <a:lnTo>
                    <a:pt x="548683" y="102308"/>
                  </a:lnTo>
                  <a:lnTo>
                    <a:pt x="540855" y="132639"/>
                  </a:lnTo>
                  <a:lnTo>
                    <a:pt x="540855" y="136437"/>
                  </a:lnTo>
                  <a:lnTo>
                    <a:pt x="539590" y="138970"/>
                  </a:lnTo>
                  <a:lnTo>
                    <a:pt x="535161" y="143401"/>
                  </a:lnTo>
                  <a:lnTo>
                    <a:pt x="532315" y="144351"/>
                  </a:lnTo>
                  <a:close/>
                </a:path>
                <a:path w="551815" h="144779">
                  <a:moveTo>
                    <a:pt x="45230" y="120926"/>
                  </a:moveTo>
                  <a:lnTo>
                    <a:pt x="28150" y="120926"/>
                  </a:lnTo>
                  <a:lnTo>
                    <a:pt x="28150" y="23425"/>
                  </a:lnTo>
                  <a:lnTo>
                    <a:pt x="45230" y="23425"/>
                  </a:lnTo>
                  <a:lnTo>
                    <a:pt x="45230" y="120926"/>
                  </a:lnTo>
                  <a:close/>
                </a:path>
              </a:pathLst>
            </a:custGeom>
            <a:solidFill>
              <a:srgbClr val="467D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40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388930" y="7984415"/>
              <a:ext cx="152293" cy="97501"/>
            </a:xfrm>
            <a:prstGeom prst="rect">
              <a:avLst/>
            </a:prstGeom>
          </p:spPr>
        </p:pic>
        <p:sp>
          <p:nvSpPr>
            <p:cNvPr id="28" name="object 402"/>
            <p:cNvSpPr/>
            <p:nvPr/>
          </p:nvSpPr>
          <p:spPr>
            <a:xfrm>
              <a:off x="5807801" y="7528882"/>
              <a:ext cx="721995" cy="576580"/>
            </a:xfrm>
            <a:custGeom>
              <a:avLst/>
              <a:gdLst/>
              <a:ahLst/>
              <a:cxnLst/>
              <a:rect l="l" t="t" r="r" b="b"/>
              <a:pathLst>
                <a:path w="721995" h="576579">
                  <a:moveTo>
                    <a:pt x="685399" y="576459"/>
                  </a:moveTo>
                  <a:lnTo>
                    <a:pt x="37006" y="576459"/>
                  </a:lnTo>
                  <a:lnTo>
                    <a:pt x="29707" y="575801"/>
                  </a:lnTo>
                  <a:lnTo>
                    <a:pt x="633" y="544803"/>
                  </a:lnTo>
                  <a:lnTo>
                    <a:pt x="316" y="544803"/>
                  </a:lnTo>
                  <a:lnTo>
                    <a:pt x="316" y="527392"/>
                  </a:lnTo>
                  <a:lnTo>
                    <a:pt x="968" y="520086"/>
                  </a:lnTo>
                  <a:lnTo>
                    <a:pt x="29390" y="491640"/>
                  </a:lnTo>
                  <a:lnTo>
                    <a:pt x="36689" y="490987"/>
                  </a:lnTo>
                  <a:lnTo>
                    <a:pt x="685082" y="490987"/>
                  </a:lnTo>
                  <a:lnTo>
                    <a:pt x="718727" y="513107"/>
                  </a:lnTo>
                  <a:lnTo>
                    <a:pt x="721772" y="527392"/>
                  </a:lnTo>
                  <a:lnTo>
                    <a:pt x="721772" y="544803"/>
                  </a:lnTo>
                  <a:lnTo>
                    <a:pt x="692693" y="575801"/>
                  </a:lnTo>
                  <a:lnTo>
                    <a:pt x="685399" y="576459"/>
                  </a:lnTo>
                  <a:close/>
                </a:path>
                <a:path w="721995" h="576579">
                  <a:moveTo>
                    <a:pt x="685082" y="85471"/>
                  </a:moveTo>
                  <a:lnTo>
                    <a:pt x="36689" y="85471"/>
                  </a:lnTo>
                  <a:lnTo>
                    <a:pt x="29390" y="84813"/>
                  </a:lnTo>
                  <a:lnTo>
                    <a:pt x="316" y="53499"/>
                  </a:lnTo>
                  <a:lnTo>
                    <a:pt x="0" y="53499"/>
                  </a:lnTo>
                  <a:lnTo>
                    <a:pt x="0" y="36404"/>
                  </a:lnTo>
                  <a:lnTo>
                    <a:pt x="652" y="29099"/>
                  </a:lnTo>
                  <a:lnTo>
                    <a:pt x="29074" y="652"/>
                  </a:lnTo>
                  <a:lnTo>
                    <a:pt x="36373" y="0"/>
                  </a:lnTo>
                  <a:lnTo>
                    <a:pt x="685082" y="0"/>
                  </a:lnTo>
                  <a:lnTo>
                    <a:pt x="718806" y="22357"/>
                  </a:lnTo>
                  <a:lnTo>
                    <a:pt x="721455" y="36404"/>
                  </a:lnTo>
                  <a:lnTo>
                    <a:pt x="721455" y="53499"/>
                  </a:lnTo>
                  <a:lnTo>
                    <a:pt x="720239" y="61413"/>
                  </a:lnTo>
                  <a:lnTo>
                    <a:pt x="720190" y="61729"/>
                  </a:lnTo>
                  <a:lnTo>
                    <a:pt x="692376" y="84813"/>
                  </a:lnTo>
                  <a:lnTo>
                    <a:pt x="685082" y="85471"/>
                  </a:lnTo>
                  <a:close/>
                </a:path>
              </a:pathLst>
            </a:custGeom>
            <a:solidFill>
              <a:srgbClr val="8EB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403"/>
            <p:cNvSpPr/>
            <p:nvPr/>
          </p:nvSpPr>
          <p:spPr>
            <a:xfrm>
              <a:off x="5888771" y="7753641"/>
              <a:ext cx="567055" cy="266065"/>
            </a:xfrm>
            <a:custGeom>
              <a:avLst/>
              <a:gdLst/>
              <a:ahLst/>
              <a:cxnLst/>
              <a:rect l="l" t="t" r="r" b="b"/>
              <a:pathLst>
                <a:path w="567054" h="266065">
                  <a:moveTo>
                    <a:pt x="508909" y="265912"/>
                  </a:moveTo>
                  <a:lnTo>
                    <a:pt x="467791" y="248818"/>
                  </a:lnTo>
                  <a:lnTo>
                    <a:pt x="452130" y="219481"/>
                  </a:lnTo>
                  <a:lnTo>
                    <a:pt x="452091" y="219348"/>
                  </a:lnTo>
                  <a:lnTo>
                    <a:pt x="451028" y="207664"/>
                  </a:lnTo>
                  <a:lnTo>
                    <a:pt x="451028" y="137071"/>
                  </a:lnTo>
                  <a:lnTo>
                    <a:pt x="566790" y="137071"/>
                  </a:lnTo>
                  <a:lnTo>
                    <a:pt x="566790" y="207664"/>
                  </a:lnTo>
                  <a:lnTo>
                    <a:pt x="549710" y="248818"/>
                  </a:lnTo>
                  <a:lnTo>
                    <a:pt x="520533" y="264844"/>
                  </a:lnTo>
                  <a:lnTo>
                    <a:pt x="508909" y="265912"/>
                  </a:lnTo>
                  <a:close/>
                </a:path>
                <a:path w="567054" h="266065">
                  <a:moveTo>
                    <a:pt x="283711" y="265912"/>
                  </a:moveTo>
                  <a:lnTo>
                    <a:pt x="242277" y="248817"/>
                  </a:lnTo>
                  <a:lnTo>
                    <a:pt x="225514" y="207664"/>
                  </a:lnTo>
                  <a:lnTo>
                    <a:pt x="225514" y="0"/>
                  </a:lnTo>
                  <a:lnTo>
                    <a:pt x="341592" y="0"/>
                  </a:lnTo>
                  <a:lnTo>
                    <a:pt x="341592" y="207664"/>
                  </a:lnTo>
                  <a:lnTo>
                    <a:pt x="340536" y="219347"/>
                  </a:lnTo>
                  <a:lnTo>
                    <a:pt x="340524" y="219481"/>
                  </a:lnTo>
                  <a:lnTo>
                    <a:pt x="315735" y="256296"/>
                  </a:lnTo>
                  <a:lnTo>
                    <a:pt x="295335" y="264843"/>
                  </a:lnTo>
                  <a:lnTo>
                    <a:pt x="283711" y="265912"/>
                  </a:lnTo>
                  <a:close/>
                </a:path>
                <a:path w="567054" h="266065">
                  <a:moveTo>
                    <a:pt x="57880" y="265912"/>
                  </a:moveTo>
                  <a:lnTo>
                    <a:pt x="16763" y="248817"/>
                  </a:lnTo>
                  <a:lnTo>
                    <a:pt x="1101" y="219481"/>
                  </a:lnTo>
                  <a:lnTo>
                    <a:pt x="1062" y="219347"/>
                  </a:lnTo>
                  <a:lnTo>
                    <a:pt x="0" y="207664"/>
                  </a:lnTo>
                  <a:lnTo>
                    <a:pt x="0" y="73125"/>
                  </a:lnTo>
                  <a:lnTo>
                    <a:pt x="116078" y="73125"/>
                  </a:lnTo>
                  <a:lnTo>
                    <a:pt x="116078" y="207664"/>
                  </a:lnTo>
                  <a:lnTo>
                    <a:pt x="114973" y="219347"/>
                  </a:lnTo>
                  <a:lnTo>
                    <a:pt x="114961" y="219481"/>
                  </a:lnTo>
                  <a:lnTo>
                    <a:pt x="89905" y="256296"/>
                  </a:lnTo>
                  <a:lnTo>
                    <a:pt x="69504" y="264843"/>
                  </a:lnTo>
                  <a:lnTo>
                    <a:pt x="57880" y="265912"/>
                  </a:lnTo>
                  <a:close/>
                </a:path>
              </a:pathLst>
            </a:custGeom>
            <a:solidFill>
              <a:srgbClr val="216F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404"/>
            <p:cNvSpPr/>
            <p:nvPr/>
          </p:nvSpPr>
          <p:spPr>
            <a:xfrm>
              <a:off x="5888771" y="7614353"/>
              <a:ext cx="567055" cy="276860"/>
            </a:xfrm>
            <a:custGeom>
              <a:avLst/>
              <a:gdLst/>
              <a:ahLst/>
              <a:cxnLst/>
              <a:rect l="l" t="t" r="r" b="b"/>
              <a:pathLst>
                <a:path w="567054" h="276859">
                  <a:moveTo>
                    <a:pt x="566790" y="276675"/>
                  </a:moveTo>
                  <a:lnTo>
                    <a:pt x="451027" y="276675"/>
                  </a:lnTo>
                  <a:lnTo>
                    <a:pt x="451027" y="57930"/>
                  </a:lnTo>
                  <a:lnTo>
                    <a:pt x="467791" y="16777"/>
                  </a:lnTo>
                  <a:lnTo>
                    <a:pt x="486793" y="4115"/>
                  </a:lnTo>
                  <a:lnTo>
                    <a:pt x="486971" y="4115"/>
                  </a:lnTo>
                  <a:lnTo>
                    <a:pt x="497430" y="1018"/>
                  </a:lnTo>
                  <a:lnTo>
                    <a:pt x="497766" y="1018"/>
                  </a:lnTo>
                  <a:lnTo>
                    <a:pt x="508908" y="0"/>
                  </a:lnTo>
                  <a:lnTo>
                    <a:pt x="520532" y="1018"/>
                  </a:lnTo>
                  <a:lnTo>
                    <a:pt x="557182" y="25745"/>
                  </a:lnTo>
                  <a:lnTo>
                    <a:pt x="566790" y="57930"/>
                  </a:lnTo>
                  <a:lnTo>
                    <a:pt x="566790" y="276675"/>
                  </a:lnTo>
                  <a:close/>
                </a:path>
                <a:path w="567054" h="276859">
                  <a:moveTo>
                    <a:pt x="341275" y="139287"/>
                  </a:moveTo>
                  <a:lnTo>
                    <a:pt x="225197" y="139287"/>
                  </a:lnTo>
                  <a:lnTo>
                    <a:pt x="225197" y="57930"/>
                  </a:lnTo>
                  <a:lnTo>
                    <a:pt x="241961" y="16777"/>
                  </a:lnTo>
                  <a:lnTo>
                    <a:pt x="261242" y="4115"/>
                  </a:lnTo>
                  <a:lnTo>
                    <a:pt x="261420" y="4115"/>
                  </a:lnTo>
                  <a:lnTo>
                    <a:pt x="271912" y="1018"/>
                  </a:lnTo>
                  <a:lnTo>
                    <a:pt x="272248" y="1018"/>
                  </a:lnTo>
                  <a:lnTo>
                    <a:pt x="283395" y="0"/>
                  </a:lnTo>
                  <a:lnTo>
                    <a:pt x="295018" y="1018"/>
                  </a:lnTo>
                  <a:lnTo>
                    <a:pt x="331668" y="25745"/>
                  </a:lnTo>
                  <a:lnTo>
                    <a:pt x="341275" y="57930"/>
                  </a:lnTo>
                  <a:lnTo>
                    <a:pt x="341275" y="139287"/>
                  </a:lnTo>
                  <a:close/>
                </a:path>
                <a:path w="567054" h="276859">
                  <a:moveTo>
                    <a:pt x="116078" y="212413"/>
                  </a:moveTo>
                  <a:lnTo>
                    <a:pt x="0" y="212413"/>
                  </a:lnTo>
                  <a:lnTo>
                    <a:pt x="0" y="57930"/>
                  </a:lnTo>
                  <a:lnTo>
                    <a:pt x="16763" y="16777"/>
                  </a:lnTo>
                  <a:lnTo>
                    <a:pt x="57880" y="0"/>
                  </a:lnTo>
                  <a:lnTo>
                    <a:pt x="69017" y="1018"/>
                  </a:lnTo>
                  <a:lnTo>
                    <a:pt x="69354" y="1018"/>
                  </a:lnTo>
                  <a:lnTo>
                    <a:pt x="79779" y="4115"/>
                  </a:lnTo>
                  <a:lnTo>
                    <a:pt x="79959" y="4115"/>
                  </a:lnTo>
                  <a:lnTo>
                    <a:pt x="89905" y="9482"/>
                  </a:lnTo>
                  <a:lnTo>
                    <a:pt x="115005" y="46292"/>
                  </a:lnTo>
                  <a:lnTo>
                    <a:pt x="116078" y="57930"/>
                  </a:lnTo>
                  <a:lnTo>
                    <a:pt x="116078" y="212413"/>
                  </a:lnTo>
                  <a:close/>
                </a:path>
              </a:pathLst>
            </a:custGeom>
            <a:solidFill>
              <a:srgbClr val="C1DA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405"/>
            <p:cNvSpPr/>
            <p:nvPr/>
          </p:nvSpPr>
          <p:spPr>
            <a:xfrm>
              <a:off x="5816968" y="6078397"/>
              <a:ext cx="1873885" cy="330200"/>
            </a:xfrm>
            <a:custGeom>
              <a:avLst/>
              <a:gdLst/>
              <a:ahLst/>
              <a:cxnLst/>
              <a:rect l="l" t="t" r="r" b="b"/>
              <a:pathLst>
                <a:path w="1873884" h="330200">
                  <a:moveTo>
                    <a:pt x="424141" y="276047"/>
                  </a:moveTo>
                  <a:lnTo>
                    <a:pt x="422884" y="272884"/>
                  </a:lnTo>
                  <a:lnTo>
                    <a:pt x="420662" y="270344"/>
                  </a:lnTo>
                  <a:lnTo>
                    <a:pt x="418134" y="267817"/>
                  </a:lnTo>
                  <a:lnTo>
                    <a:pt x="414972" y="266547"/>
                  </a:lnTo>
                  <a:lnTo>
                    <a:pt x="197053" y="266547"/>
                  </a:lnTo>
                  <a:lnTo>
                    <a:pt x="23406" y="6337"/>
                  </a:lnTo>
                  <a:lnTo>
                    <a:pt x="21501" y="3175"/>
                  </a:lnTo>
                  <a:lnTo>
                    <a:pt x="18973" y="1270"/>
                  </a:lnTo>
                  <a:lnTo>
                    <a:pt x="15494" y="635"/>
                  </a:lnTo>
                  <a:lnTo>
                    <a:pt x="12014" y="0"/>
                  </a:lnTo>
                  <a:lnTo>
                    <a:pt x="8851" y="635"/>
                  </a:lnTo>
                  <a:lnTo>
                    <a:pt x="3162" y="4432"/>
                  </a:lnTo>
                  <a:lnTo>
                    <a:pt x="1270" y="6972"/>
                  </a:lnTo>
                  <a:lnTo>
                    <a:pt x="0" y="13931"/>
                  </a:lnTo>
                  <a:lnTo>
                    <a:pt x="635" y="17094"/>
                  </a:lnTo>
                  <a:lnTo>
                    <a:pt x="179971" y="286181"/>
                  </a:lnTo>
                  <a:lnTo>
                    <a:pt x="188188" y="291871"/>
                  </a:lnTo>
                  <a:lnTo>
                    <a:pt x="414972" y="291871"/>
                  </a:lnTo>
                  <a:lnTo>
                    <a:pt x="418134" y="290601"/>
                  </a:lnTo>
                  <a:lnTo>
                    <a:pt x="423189" y="285546"/>
                  </a:lnTo>
                  <a:lnTo>
                    <a:pt x="424141" y="282371"/>
                  </a:lnTo>
                  <a:lnTo>
                    <a:pt x="424141" y="276047"/>
                  </a:lnTo>
                  <a:close/>
                </a:path>
                <a:path w="1873884" h="330200">
                  <a:moveTo>
                    <a:pt x="1873377" y="314032"/>
                  </a:moveTo>
                  <a:lnTo>
                    <a:pt x="1872119" y="310870"/>
                  </a:lnTo>
                  <a:lnTo>
                    <a:pt x="1869897" y="308330"/>
                  </a:lnTo>
                  <a:lnTo>
                    <a:pt x="1867369" y="305803"/>
                  </a:lnTo>
                  <a:lnTo>
                    <a:pt x="1864207" y="304533"/>
                  </a:lnTo>
                  <a:lnTo>
                    <a:pt x="1610537" y="304533"/>
                  </a:lnTo>
                  <a:lnTo>
                    <a:pt x="1607693" y="305803"/>
                  </a:lnTo>
                  <a:lnTo>
                    <a:pt x="1602638" y="310870"/>
                  </a:lnTo>
                  <a:lnTo>
                    <a:pt x="1601368" y="313715"/>
                  </a:lnTo>
                  <a:lnTo>
                    <a:pt x="1601368" y="320675"/>
                  </a:lnTo>
                  <a:lnTo>
                    <a:pt x="1602638" y="323532"/>
                  </a:lnTo>
                  <a:lnTo>
                    <a:pt x="1605165" y="326059"/>
                  </a:lnTo>
                  <a:lnTo>
                    <a:pt x="1607693" y="328599"/>
                  </a:lnTo>
                  <a:lnTo>
                    <a:pt x="1610537" y="329857"/>
                  </a:lnTo>
                  <a:lnTo>
                    <a:pt x="1864207" y="329857"/>
                  </a:lnTo>
                  <a:lnTo>
                    <a:pt x="1867369" y="328599"/>
                  </a:lnTo>
                  <a:lnTo>
                    <a:pt x="1872424" y="323532"/>
                  </a:lnTo>
                  <a:lnTo>
                    <a:pt x="1873377" y="320370"/>
                  </a:lnTo>
                  <a:lnTo>
                    <a:pt x="1873377" y="314032"/>
                  </a:lnTo>
                  <a:close/>
                </a:path>
              </a:pathLst>
            </a:custGeom>
            <a:solidFill>
              <a:srgbClr val="DBE7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406"/>
            <p:cNvSpPr/>
            <p:nvPr/>
          </p:nvSpPr>
          <p:spPr>
            <a:xfrm>
              <a:off x="7681182" y="6173680"/>
              <a:ext cx="347980" cy="372110"/>
            </a:xfrm>
            <a:custGeom>
              <a:avLst/>
              <a:gdLst/>
              <a:ahLst/>
              <a:cxnLst/>
              <a:rect l="l" t="t" r="r" b="b"/>
              <a:pathLst>
                <a:path w="347979" h="372109">
                  <a:moveTo>
                    <a:pt x="323880" y="371960"/>
                  </a:moveTo>
                  <a:lnTo>
                    <a:pt x="23089" y="371960"/>
                  </a:lnTo>
                  <a:lnTo>
                    <a:pt x="14544" y="369655"/>
                  </a:lnTo>
                  <a:lnTo>
                    <a:pt x="7867" y="365154"/>
                  </a:lnTo>
                  <a:lnTo>
                    <a:pt x="3029" y="358516"/>
                  </a:lnTo>
                  <a:lnTo>
                    <a:pt x="0" y="349801"/>
                  </a:lnTo>
                  <a:lnTo>
                    <a:pt x="0" y="318777"/>
                  </a:lnTo>
                  <a:lnTo>
                    <a:pt x="347285" y="318777"/>
                  </a:lnTo>
                  <a:lnTo>
                    <a:pt x="347285" y="349801"/>
                  </a:lnTo>
                  <a:lnTo>
                    <a:pt x="344251" y="358516"/>
                  </a:lnTo>
                  <a:lnTo>
                    <a:pt x="339378" y="365154"/>
                  </a:lnTo>
                  <a:lnTo>
                    <a:pt x="332607" y="369655"/>
                  </a:lnTo>
                  <a:lnTo>
                    <a:pt x="323880" y="371960"/>
                  </a:lnTo>
                  <a:close/>
                </a:path>
                <a:path w="347979" h="372109">
                  <a:moveTo>
                    <a:pt x="347602" y="101616"/>
                  </a:moveTo>
                  <a:lnTo>
                    <a:pt x="316" y="101616"/>
                  </a:lnTo>
                  <a:lnTo>
                    <a:pt x="344" y="79140"/>
                  </a:lnTo>
                  <a:lnTo>
                    <a:pt x="58513" y="0"/>
                  </a:lnTo>
                  <a:lnTo>
                    <a:pt x="289088" y="0"/>
                  </a:lnTo>
                  <a:lnTo>
                    <a:pt x="339378" y="54132"/>
                  </a:lnTo>
                  <a:lnTo>
                    <a:pt x="347602" y="79140"/>
                  </a:lnTo>
                  <a:lnTo>
                    <a:pt x="347602" y="101616"/>
                  </a:lnTo>
                  <a:close/>
                </a:path>
              </a:pathLst>
            </a:custGeom>
            <a:solidFill>
              <a:srgbClr val="5C8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407"/>
            <p:cNvSpPr/>
            <p:nvPr/>
          </p:nvSpPr>
          <p:spPr>
            <a:xfrm>
              <a:off x="7681176" y="6111950"/>
              <a:ext cx="347345" cy="381000"/>
            </a:xfrm>
            <a:custGeom>
              <a:avLst/>
              <a:gdLst/>
              <a:ahLst/>
              <a:cxnLst/>
              <a:rect l="l" t="t" r="r" b="b"/>
              <a:pathLst>
                <a:path w="347345" h="381000">
                  <a:moveTo>
                    <a:pt x="287820" y="0"/>
                  </a:moveTo>
                  <a:lnTo>
                    <a:pt x="60731" y="0"/>
                  </a:lnTo>
                  <a:lnTo>
                    <a:pt x="60731" y="61417"/>
                  </a:lnTo>
                  <a:lnTo>
                    <a:pt x="287820" y="61417"/>
                  </a:lnTo>
                  <a:lnTo>
                    <a:pt x="287820" y="0"/>
                  </a:lnTo>
                  <a:close/>
                </a:path>
                <a:path w="347345" h="381000">
                  <a:moveTo>
                    <a:pt x="347281" y="163347"/>
                  </a:moveTo>
                  <a:lnTo>
                    <a:pt x="0" y="163347"/>
                  </a:lnTo>
                  <a:lnTo>
                    <a:pt x="0" y="380517"/>
                  </a:lnTo>
                  <a:lnTo>
                    <a:pt x="347281" y="380517"/>
                  </a:lnTo>
                  <a:lnTo>
                    <a:pt x="347281" y="163347"/>
                  </a:lnTo>
                  <a:close/>
                </a:path>
              </a:pathLst>
            </a:custGeom>
            <a:solidFill>
              <a:srgbClr val="BAD1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408"/>
            <p:cNvSpPr/>
            <p:nvPr/>
          </p:nvSpPr>
          <p:spPr>
            <a:xfrm>
              <a:off x="7723880" y="6025212"/>
              <a:ext cx="261620" cy="86995"/>
            </a:xfrm>
            <a:custGeom>
              <a:avLst/>
              <a:gdLst/>
              <a:ahLst/>
              <a:cxnLst/>
              <a:rect l="l" t="t" r="r" b="b"/>
              <a:pathLst>
                <a:path w="261620" h="86995">
                  <a:moveTo>
                    <a:pt x="258092" y="86738"/>
                  </a:moveTo>
                  <a:lnTo>
                    <a:pt x="10438" y="86738"/>
                  </a:lnTo>
                  <a:lnTo>
                    <a:pt x="3480" y="86738"/>
                  </a:lnTo>
                  <a:lnTo>
                    <a:pt x="0" y="83256"/>
                  </a:lnTo>
                  <a:lnTo>
                    <a:pt x="0" y="3482"/>
                  </a:lnTo>
                  <a:lnTo>
                    <a:pt x="3479" y="0"/>
                  </a:lnTo>
                  <a:lnTo>
                    <a:pt x="258092" y="0"/>
                  </a:lnTo>
                  <a:lnTo>
                    <a:pt x="261571" y="3482"/>
                  </a:lnTo>
                  <a:lnTo>
                    <a:pt x="261571" y="83256"/>
                  </a:lnTo>
                  <a:lnTo>
                    <a:pt x="258092" y="86738"/>
                  </a:lnTo>
                  <a:close/>
                </a:path>
              </a:pathLst>
            </a:custGeom>
            <a:solidFill>
              <a:srgbClr val="6B9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409"/>
            <p:cNvSpPr/>
            <p:nvPr/>
          </p:nvSpPr>
          <p:spPr>
            <a:xfrm>
              <a:off x="7770685" y="6299034"/>
              <a:ext cx="177800" cy="170815"/>
            </a:xfrm>
            <a:custGeom>
              <a:avLst/>
              <a:gdLst/>
              <a:ahLst/>
              <a:cxnLst/>
              <a:rect l="l" t="t" r="r" b="b"/>
              <a:pathLst>
                <a:path w="177800" h="170814">
                  <a:moveTo>
                    <a:pt x="177431" y="50825"/>
                  </a:moveTo>
                  <a:lnTo>
                    <a:pt x="123037" y="50825"/>
                  </a:lnTo>
                  <a:lnTo>
                    <a:pt x="123037" y="0"/>
                  </a:lnTo>
                  <a:lnTo>
                    <a:pt x="54406" y="0"/>
                  </a:lnTo>
                  <a:lnTo>
                    <a:pt x="54406" y="50825"/>
                  </a:lnTo>
                  <a:lnTo>
                    <a:pt x="0" y="50825"/>
                  </a:lnTo>
                  <a:lnTo>
                    <a:pt x="0" y="119430"/>
                  </a:lnTo>
                  <a:lnTo>
                    <a:pt x="54406" y="119430"/>
                  </a:lnTo>
                  <a:lnTo>
                    <a:pt x="54406" y="170256"/>
                  </a:lnTo>
                  <a:lnTo>
                    <a:pt x="123037" y="170256"/>
                  </a:lnTo>
                  <a:lnTo>
                    <a:pt x="123037" y="119430"/>
                  </a:lnTo>
                  <a:lnTo>
                    <a:pt x="177431" y="119430"/>
                  </a:lnTo>
                  <a:lnTo>
                    <a:pt x="177431" y="5082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410"/>
            <p:cNvSpPr/>
            <p:nvPr/>
          </p:nvSpPr>
          <p:spPr>
            <a:xfrm>
              <a:off x="5599683" y="5767214"/>
              <a:ext cx="336550" cy="337185"/>
            </a:xfrm>
            <a:custGeom>
              <a:avLst/>
              <a:gdLst/>
              <a:ahLst/>
              <a:cxnLst/>
              <a:rect l="l" t="t" r="r" b="b"/>
              <a:pathLst>
                <a:path w="336550" h="337185">
                  <a:moveTo>
                    <a:pt x="168266" y="337138"/>
                  </a:moveTo>
                  <a:lnTo>
                    <a:pt x="103703" y="324634"/>
                  </a:lnTo>
                  <a:lnTo>
                    <a:pt x="49341" y="287438"/>
                  </a:lnTo>
                  <a:lnTo>
                    <a:pt x="12335" y="233028"/>
                  </a:lnTo>
                  <a:lnTo>
                    <a:pt x="0" y="168410"/>
                  </a:lnTo>
                  <a:lnTo>
                    <a:pt x="3083" y="134810"/>
                  </a:lnTo>
                  <a:lnTo>
                    <a:pt x="27754" y="75326"/>
                  </a:lnTo>
                  <a:lnTo>
                    <a:pt x="74723" y="28312"/>
                  </a:lnTo>
                  <a:lnTo>
                    <a:pt x="132604" y="3620"/>
                  </a:lnTo>
                  <a:lnTo>
                    <a:pt x="165103" y="0"/>
                  </a:lnTo>
                  <a:lnTo>
                    <a:pt x="165103" y="178224"/>
                  </a:lnTo>
                  <a:lnTo>
                    <a:pt x="336215" y="178224"/>
                  </a:lnTo>
                  <a:lnTo>
                    <a:pt x="322259" y="237104"/>
                  </a:lnTo>
                  <a:lnTo>
                    <a:pt x="287191" y="287438"/>
                  </a:lnTo>
                  <a:lnTo>
                    <a:pt x="232828" y="324752"/>
                  </a:lnTo>
                  <a:lnTo>
                    <a:pt x="201837" y="334046"/>
                  </a:lnTo>
                  <a:lnTo>
                    <a:pt x="168266" y="337138"/>
                  </a:lnTo>
                  <a:close/>
                </a:path>
              </a:pathLst>
            </a:custGeom>
            <a:solidFill>
              <a:srgbClr val="95CF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41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799261" y="5733975"/>
              <a:ext cx="171428" cy="178224"/>
            </a:xfrm>
            <a:prstGeom prst="rect">
              <a:avLst/>
            </a:prstGeom>
          </p:spPr>
        </p:pic>
        <p:sp>
          <p:nvSpPr>
            <p:cNvPr id="38" name="object 412"/>
            <p:cNvSpPr/>
            <p:nvPr/>
          </p:nvSpPr>
          <p:spPr>
            <a:xfrm>
              <a:off x="7528414" y="5664648"/>
              <a:ext cx="345440" cy="277495"/>
            </a:xfrm>
            <a:custGeom>
              <a:avLst/>
              <a:gdLst/>
              <a:ahLst/>
              <a:cxnLst/>
              <a:rect l="l" t="t" r="r" b="b"/>
              <a:pathLst>
                <a:path w="345440" h="277495">
                  <a:moveTo>
                    <a:pt x="70848" y="277308"/>
                  </a:moveTo>
                  <a:lnTo>
                    <a:pt x="31262" y="265244"/>
                  </a:lnTo>
                  <a:lnTo>
                    <a:pt x="5021" y="232910"/>
                  </a:lnTo>
                  <a:lnTo>
                    <a:pt x="83" y="206398"/>
                  </a:lnTo>
                  <a:lnTo>
                    <a:pt x="0" y="205448"/>
                  </a:lnTo>
                  <a:lnTo>
                    <a:pt x="316" y="137387"/>
                  </a:lnTo>
                  <a:lnTo>
                    <a:pt x="11703" y="137387"/>
                  </a:lnTo>
                  <a:lnTo>
                    <a:pt x="12018" y="137071"/>
                  </a:lnTo>
                  <a:lnTo>
                    <a:pt x="143594" y="137387"/>
                  </a:lnTo>
                  <a:lnTo>
                    <a:pt x="142971" y="205448"/>
                  </a:lnTo>
                  <a:lnTo>
                    <a:pt x="142962" y="206398"/>
                  </a:lnTo>
                  <a:lnTo>
                    <a:pt x="141582" y="219684"/>
                  </a:lnTo>
                  <a:lnTo>
                    <a:pt x="141469" y="220767"/>
                  </a:lnTo>
                  <a:lnTo>
                    <a:pt x="121454" y="257048"/>
                  </a:lnTo>
                  <a:lnTo>
                    <a:pt x="85205" y="276056"/>
                  </a:lnTo>
                  <a:lnTo>
                    <a:pt x="70848" y="277308"/>
                  </a:lnTo>
                  <a:close/>
                </a:path>
                <a:path w="345440" h="277495">
                  <a:moveTo>
                    <a:pt x="202109" y="140553"/>
                  </a:moveTo>
                  <a:lnTo>
                    <a:pt x="201792" y="71859"/>
                  </a:lnTo>
                  <a:lnTo>
                    <a:pt x="212956" y="32373"/>
                  </a:lnTo>
                  <a:lnTo>
                    <a:pt x="245202" y="5381"/>
                  </a:lnTo>
                  <a:lnTo>
                    <a:pt x="258742" y="1256"/>
                  </a:lnTo>
                  <a:lnTo>
                    <a:pt x="259456" y="1256"/>
                  </a:lnTo>
                  <a:lnTo>
                    <a:pt x="272641" y="0"/>
                  </a:lnTo>
                  <a:lnTo>
                    <a:pt x="312271" y="11485"/>
                  </a:lnTo>
                  <a:lnTo>
                    <a:pt x="339338" y="43606"/>
                  </a:lnTo>
                  <a:lnTo>
                    <a:pt x="345071" y="140237"/>
                  </a:lnTo>
                  <a:lnTo>
                    <a:pt x="202109" y="140553"/>
                  </a:lnTo>
                  <a:close/>
                </a:path>
              </a:pathLst>
            </a:custGeom>
            <a:solidFill>
              <a:srgbClr val="DBE7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413"/>
            <p:cNvSpPr/>
            <p:nvPr/>
          </p:nvSpPr>
          <p:spPr>
            <a:xfrm>
              <a:off x="7528414" y="5664331"/>
              <a:ext cx="345440" cy="277495"/>
            </a:xfrm>
            <a:custGeom>
              <a:avLst/>
              <a:gdLst/>
              <a:ahLst/>
              <a:cxnLst/>
              <a:rect l="l" t="t" r="r" b="b"/>
              <a:pathLst>
                <a:path w="345440" h="277495">
                  <a:moveTo>
                    <a:pt x="11386" y="137704"/>
                  </a:moveTo>
                  <a:lnTo>
                    <a:pt x="0" y="137704"/>
                  </a:lnTo>
                  <a:lnTo>
                    <a:pt x="0" y="71226"/>
                  </a:lnTo>
                  <a:lnTo>
                    <a:pt x="12009" y="31873"/>
                  </a:lnTo>
                  <a:lnTo>
                    <a:pt x="44360" y="5223"/>
                  </a:lnTo>
                  <a:lnTo>
                    <a:pt x="71798" y="0"/>
                  </a:lnTo>
                  <a:lnTo>
                    <a:pt x="86154" y="1493"/>
                  </a:lnTo>
                  <a:lnTo>
                    <a:pt x="122404" y="21526"/>
                  </a:lnTo>
                  <a:lnTo>
                    <a:pt x="142019" y="57940"/>
                  </a:lnTo>
                  <a:lnTo>
                    <a:pt x="143195" y="71226"/>
                  </a:lnTo>
                  <a:lnTo>
                    <a:pt x="143279" y="72176"/>
                  </a:lnTo>
                  <a:lnTo>
                    <a:pt x="142964" y="137387"/>
                  </a:lnTo>
                  <a:lnTo>
                    <a:pt x="11386" y="137387"/>
                  </a:lnTo>
                  <a:lnTo>
                    <a:pt x="11386" y="137704"/>
                  </a:lnTo>
                  <a:close/>
                </a:path>
                <a:path w="345440" h="277495">
                  <a:moveTo>
                    <a:pt x="142963" y="137704"/>
                  </a:moveTo>
                  <a:lnTo>
                    <a:pt x="11386" y="137387"/>
                  </a:lnTo>
                  <a:lnTo>
                    <a:pt x="142964" y="137387"/>
                  </a:lnTo>
                  <a:lnTo>
                    <a:pt x="142963" y="137704"/>
                  </a:lnTo>
                  <a:close/>
                </a:path>
                <a:path w="345440" h="277495">
                  <a:moveTo>
                    <a:pt x="273906" y="277308"/>
                  </a:moveTo>
                  <a:lnTo>
                    <a:pt x="259090" y="275948"/>
                  </a:lnTo>
                  <a:lnTo>
                    <a:pt x="259499" y="275948"/>
                  </a:lnTo>
                  <a:lnTo>
                    <a:pt x="246468" y="272085"/>
                  </a:lnTo>
                  <a:lnTo>
                    <a:pt x="214162" y="245612"/>
                  </a:lnTo>
                  <a:lnTo>
                    <a:pt x="202109" y="206081"/>
                  </a:lnTo>
                  <a:lnTo>
                    <a:pt x="201792" y="140236"/>
                  </a:lnTo>
                  <a:lnTo>
                    <a:pt x="345071" y="140236"/>
                  </a:lnTo>
                  <a:lnTo>
                    <a:pt x="345388" y="205131"/>
                  </a:lnTo>
                  <a:lnTo>
                    <a:pt x="344083" y="219367"/>
                  </a:lnTo>
                  <a:lnTo>
                    <a:pt x="324512" y="255781"/>
                  </a:lnTo>
                  <a:lnTo>
                    <a:pt x="288263" y="275948"/>
                  </a:lnTo>
                  <a:lnTo>
                    <a:pt x="273906" y="277308"/>
                  </a:lnTo>
                  <a:close/>
                </a:path>
              </a:pathLst>
            </a:custGeom>
            <a:solidFill>
              <a:srgbClr val="5B8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14"/>
            <p:cNvSpPr/>
            <p:nvPr/>
          </p:nvSpPr>
          <p:spPr>
            <a:xfrm>
              <a:off x="7636901" y="8045511"/>
              <a:ext cx="405130" cy="63500"/>
            </a:xfrm>
            <a:custGeom>
              <a:avLst/>
              <a:gdLst/>
              <a:ahLst/>
              <a:cxnLst/>
              <a:rect l="l" t="t" r="r" b="b"/>
              <a:pathLst>
                <a:path w="405129" h="63500">
                  <a:moveTo>
                    <a:pt x="385240" y="62995"/>
                  </a:moveTo>
                  <a:lnTo>
                    <a:pt x="19609" y="62995"/>
                  </a:lnTo>
                  <a:lnTo>
                    <a:pt x="13283" y="60463"/>
                  </a:lnTo>
                  <a:lnTo>
                    <a:pt x="3479" y="50649"/>
                  </a:lnTo>
                  <a:lnTo>
                    <a:pt x="948" y="45584"/>
                  </a:lnTo>
                  <a:lnTo>
                    <a:pt x="316" y="39570"/>
                  </a:lnTo>
                  <a:lnTo>
                    <a:pt x="0" y="39570"/>
                  </a:lnTo>
                  <a:lnTo>
                    <a:pt x="0" y="19626"/>
                  </a:lnTo>
                  <a:lnTo>
                    <a:pt x="2846" y="13295"/>
                  </a:lnTo>
                  <a:lnTo>
                    <a:pt x="7907" y="7914"/>
                  </a:lnTo>
                  <a:lnTo>
                    <a:pt x="13283" y="2532"/>
                  </a:lnTo>
                  <a:lnTo>
                    <a:pt x="19609" y="0"/>
                  </a:lnTo>
                  <a:lnTo>
                    <a:pt x="385556" y="0"/>
                  </a:lnTo>
                  <a:lnTo>
                    <a:pt x="391881" y="2532"/>
                  </a:lnTo>
                  <a:lnTo>
                    <a:pt x="396942" y="7914"/>
                  </a:lnTo>
                  <a:lnTo>
                    <a:pt x="402003" y="13295"/>
                  </a:lnTo>
                  <a:lnTo>
                    <a:pt x="404850" y="19626"/>
                  </a:lnTo>
                  <a:lnTo>
                    <a:pt x="404850" y="39570"/>
                  </a:lnTo>
                  <a:lnTo>
                    <a:pt x="404533" y="39570"/>
                  </a:lnTo>
                  <a:lnTo>
                    <a:pt x="403900" y="45584"/>
                  </a:lnTo>
                  <a:lnTo>
                    <a:pt x="401370" y="50649"/>
                  </a:lnTo>
                  <a:lnTo>
                    <a:pt x="391565" y="60463"/>
                  </a:lnTo>
                  <a:lnTo>
                    <a:pt x="385240" y="62995"/>
                  </a:lnTo>
                  <a:close/>
                </a:path>
              </a:pathLst>
            </a:custGeom>
            <a:solidFill>
              <a:srgbClr val="8EB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7" name="object 15"/>
          <p:cNvSpPr txBox="1"/>
          <p:nvPr/>
        </p:nvSpPr>
        <p:spPr>
          <a:xfrm>
            <a:off x="2133600" y="9563100"/>
            <a:ext cx="5210175" cy="3766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100"/>
              </a:lnSpc>
              <a:spcBef>
                <a:spcPts val="100"/>
              </a:spcBef>
            </a:pPr>
            <a:r>
              <a:rPr lang="es-MX" sz="2300" spc="-175" dirty="0" smtClean="0">
                <a:latin typeface="Verdana"/>
                <a:cs typeface="Verdana"/>
              </a:rPr>
              <a:t>Ministerio de Salud  y Deportes, 2023</a:t>
            </a:r>
            <a:endParaRPr sz="2300" dirty="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73603" y="524272"/>
            <a:ext cx="14282975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MX" spc="-655" dirty="0" smtClean="0"/>
              <a:t>Situación actual del cáncer en Bolivia</a:t>
            </a:r>
            <a:endParaRPr spc="-655" dirty="0"/>
          </a:p>
        </p:txBody>
      </p:sp>
      <p:sp>
        <p:nvSpPr>
          <p:cNvPr id="77" name="object 15"/>
          <p:cNvSpPr txBox="1"/>
          <p:nvPr/>
        </p:nvSpPr>
        <p:spPr>
          <a:xfrm>
            <a:off x="2133600" y="9563100"/>
            <a:ext cx="5210175" cy="3766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100"/>
              </a:lnSpc>
              <a:spcBef>
                <a:spcPts val="100"/>
              </a:spcBef>
            </a:pPr>
            <a:r>
              <a:rPr lang="es-MX" sz="2300" spc="-175" dirty="0" smtClean="0">
                <a:latin typeface="Verdana"/>
                <a:cs typeface="Verdana"/>
              </a:rPr>
              <a:t>Ministerio de Salud  y Deportes, 2023</a:t>
            </a:r>
            <a:endParaRPr sz="2300" dirty="0">
              <a:latin typeface="Verdana"/>
              <a:cs typeface="Verdana"/>
            </a:endParaRPr>
          </a:p>
        </p:txBody>
      </p:sp>
      <p:sp>
        <p:nvSpPr>
          <p:cNvPr id="41" name="object 3"/>
          <p:cNvSpPr txBox="1"/>
          <p:nvPr/>
        </p:nvSpPr>
        <p:spPr>
          <a:xfrm>
            <a:off x="1143000" y="1768202"/>
            <a:ext cx="16507301" cy="17117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599"/>
              </a:lnSpc>
              <a:spcBef>
                <a:spcPts val="100"/>
              </a:spcBef>
            </a:pPr>
            <a:r>
              <a:rPr lang="es-MX" sz="3200" spc="-180" dirty="0" smtClean="0">
                <a:latin typeface="Verdana"/>
                <a:cs typeface="Verdana"/>
              </a:rPr>
              <a:t>Registro Nacional de Cáncer en Bolivia, reporta que la tasa de incidencia cruda de cáncer a nivel nacional es de 172.8 por cada 100 mil habitantes en el sexo femenino y de 93,2 por cada 100 mil habitantes en el sexo masculino </a:t>
            </a:r>
            <a:endParaRPr sz="3200" dirty="0">
              <a:latin typeface="Verdana"/>
              <a:cs typeface="Verdana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3490913"/>
            <a:ext cx="11620500" cy="6072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061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73603" y="524272"/>
            <a:ext cx="14282975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MX" spc="-655" dirty="0" smtClean="0"/>
              <a:t>Situación actual del cáncer en Bolivia</a:t>
            </a:r>
            <a:endParaRPr spc="-655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1669504"/>
            <a:ext cx="8772832" cy="8518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328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33600" y="4132486"/>
            <a:ext cx="4299922" cy="439141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219200" y="2614763"/>
            <a:ext cx="7103745" cy="1517723"/>
          </a:xfrm>
          <a:prstGeom prst="rect">
            <a:avLst/>
          </a:prstGeom>
        </p:spPr>
        <p:txBody>
          <a:bodyPr vert="horz" wrap="square" lIns="0" tIns="2228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55"/>
              </a:spcBef>
            </a:pPr>
            <a:r>
              <a:rPr lang="es-MX" sz="2800" spc="-245" dirty="0" smtClean="0">
                <a:latin typeface="Verdana"/>
                <a:cs typeface="Verdana"/>
              </a:rPr>
              <a:t>Es una enfermedad que se caracteriza por la proliferación  descontrolada en las células del cuello uterino</a:t>
            </a:r>
            <a:endParaRPr sz="2300" dirty="0">
              <a:latin typeface="Verdana"/>
              <a:cs typeface="Verdan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16000" y="898588"/>
            <a:ext cx="16281400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MX" spc="-480" dirty="0" smtClean="0"/>
              <a:t>¿Qué es el cáncer de cuello uterino?</a:t>
            </a:r>
            <a:endParaRPr spc="-480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4000500"/>
            <a:ext cx="9877425" cy="581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001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952500"/>
            <a:ext cx="1287780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835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1333500"/>
            <a:ext cx="12420600" cy="792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841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95300"/>
            <a:ext cx="7848600" cy="850582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00" y="1333500"/>
            <a:ext cx="8629650" cy="859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8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16000" y="898588"/>
            <a:ext cx="7195820" cy="3693319"/>
          </a:xfrm>
        </p:spPr>
        <p:txBody>
          <a:bodyPr/>
          <a:lstStyle/>
          <a:p>
            <a:r>
              <a:rPr lang="es-MX" dirty="0" smtClean="0"/>
              <a:t>Tipos de cáncer </a:t>
            </a:r>
            <a:r>
              <a:rPr lang="es-MX" dirty="0" err="1" smtClean="0"/>
              <a:t>cervicouterino</a:t>
            </a:r>
            <a:endParaRPr lang="es-MX" dirty="0"/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xfrm>
            <a:off x="8724900" y="4689475"/>
            <a:ext cx="9106535" cy="4220209"/>
          </a:xfrm>
          <a:prstGeom prst="rect">
            <a:avLst/>
          </a:prstGeom>
        </p:spPr>
        <p:txBody>
          <a:bodyPr vert="horz" wrap="square" lIns="0" tIns="2228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55"/>
              </a:spcBef>
            </a:pPr>
            <a:r>
              <a:rPr lang="es-MX" sz="2800" b="1" spc="-340" dirty="0" smtClean="0">
                <a:latin typeface="Verdana"/>
                <a:cs typeface="Verdana"/>
              </a:rPr>
              <a:t>Existen dos variedad principales de CACU:</a:t>
            </a:r>
          </a:p>
          <a:p>
            <a:pPr marL="12700">
              <a:lnSpc>
                <a:spcPct val="100000"/>
              </a:lnSpc>
              <a:spcBef>
                <a:spcPts val="1755"/>
              </a:spcBef>
            </a:pPr>
            <a:endParaRPr lang="es-MX" sz="2800" b="1" spc="-34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755"/>
              </a:spcBef>
            </a:pPr>
            <a:endParaRPr lang="es-MX" sz="2800" b="1" spc="-340" dirty="0" smtClean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755"/>
              </a:spcBef>
            </a:pPr>
            <a:endParaRPr lang="es-MX" sz="2800" spc="-340" dirty="0" smtClean="0">
              <a:latin typeface="Verdana"/>
              <a:cs typeface="Verdana"/>
            </a:endParaRPr>
          </a:p>
          <a:p>
            <a:pPr marL="355600" indent="-342900">
              <a:lnSpc>
                <a:spcPct val="100000"/>
              </a:lnSpc>
              <a:spcBef>
                <a:spcPts val="1755"/>
              </a:spcBef>
              <a:buFontTx/>
              <a:buChar char="-"/>
            </a:pPr>
            <a:endParaRPr lang="es-MX" sz="2800" spc="-340" dirty="0" smtClean="0">
              <a:latin typeface="Verdana"/>
              <a:cs typeface="Verdana"/>
            </a:endParaRPr>
          </a:p>
          <a:p>
            <a:pPr marL="355600" indent="-342900">
              <a:lnSpc>
                <a:spcPct val="100000"/>
              </a:lnSpc>
              <a:spcBef>
                <a:spcPts val="1755"/>
              </a:spcBef>
              <a:buFontTx/>
              <a:buChar char="-"/>
            </a:pPr>
            <a:endParaRPr lang="es-MX" sz="2800" spc="-340" dirty="0">
              <a:latin typeface="Verdana"/>
              <a:cs typeface="Verdana"/>
            </a:endParaRPr>
          </a:p>
          <a:p>
            <a:pPr marL="355600" indent="-342900">
              <a:lnSpc>
                <a:spcPct val="100000"/>
              </a:lnSpc>
              <a:spcBef>
                <a:spcPts val="1755"/>
              </a:spcBef>
              <a:buFontTx/>
              <a:buChar char="-"/>
            </a:pPr>
            <a:endParaRPr lang="es-MX" sz="2800" spc="-340" dirty="0" smtClean="0">
              <a:latin typeface="Verdana"/>
              <a:cs typeface="Verdana"/>
            </a:endParaRPr>
          </a:p>
        </p:txBody>
      </p:sp>
      <p:sp>
        <p:nvSpPr>
          <p:cNvPr id="5" name="object 10"/>
          <p:cNvSpPr/>
          <p:nvPr/>
        </p:nvSpPr>
        <p:spPr>
          <a:xfrm>
            <a:off x="8458200" y="5810250"/>
            <a:ext cx="8121650" cy="1440179"/>
          </a:xfrm>
          <a:custGeom>
            <a:avLst/>
            <a:gdLst/>
            <a:ahLst/>
            <a:cxnLst/>
            <a:rect l="l" t="t" r="r" b="b"/>
            <a:pathLst>
              <a:path w="3263265" h="970280">
                <a:moveTo>
                  <a:pt x="2632391" y="970251"/>
                </a:moveTo>
                <a:lnTo>
                  <a:pt x="632617" y="970251"/>
                </a:lnTo>
                <a:lnTo>
                  <a:pt x="578033" y="968471"/>
                </a:lnTo>
                <a:lnTo>
                  <a:pt x="524737" y="963226"/>
                </a:lnTo>
                <a:lnTo>
                  <a:pt x="472921" y="954662"/>
                </a:lnTo>
                <a:lnTo>
                  <a:pt x="422775" y="942925"/>
                </a:lnTo>
                <a:lnTo>
                  <a:pt x="374487" y="928161"/>
                </a:lnTo>
                <a:lnTo>
                  <a:pt x="328248" y="910515"/>
                </a:lnTo>
                <a:lnTo>
                  <a:pt x="284248" y="890132"/>
                </a:lnTo>
                <a:lnTo>
                  <a:pt x="242677" y="867159"/>
                </a:lnTo>
                <a:lnTo>
                  <a:pt x="203724" y="841742"/>
                </a:lnTo>
                <a:lnTo>
                  <a:pt x="167580" y="814024"/>
                </a:lnTo>
                <a:lnTo>
                  <a:pt x="134434" y="784153"/>
                </a:lnTo>
                <a:lnTo>
                  <a:pt x="104477" y="752274"/>
                </a:lnTo>
                <a:lnTo>
                  <a:pt x="77898" y="718533"/>
                </a:lnTo>
                <a:lnTo>
                  <a:pt x="54887" y="683074"/>
                </a:lnTo>
                <a:lnTo>
                  <a:pt x="35634" y="646044"/>
                </a:lnTo>
                <a:lnTo>
                  <a:pt x="20329" y="607589"/>
                </a:lnTo>
                <a:lnTo>
                  <a:pt x="9161" y="567854"/>
                </a:lnTo>
                <a:lnTo>
                  <a:pt x="2322" y="526984"/>
                </a:lnTo>
                <a:lnTo>
                  <a:pt x="0" y="485125"/>
                </a:lnTo>
                <a:lnTo>
                  <a:pt x="2322" y="443267"/>
                </a:lnTo>
                <a:lnTo>
                  <a:pt x="9161" y="402397"/>
                </a:lnTo>
                <a:lnTo>
                  <a:pt x="20329" y="362662"/>
                </a:lnTo>
                <a:lnTo>
                  <a:pt x="35634" y="324206"/>
                </a:lnTo>
                <a:lnTo>
                  <a:pt x="54887" y="287177"/>
                </a:lnTo>
                <a:lnTo>
                  <a:pt x="77898" y="251718"/>
                </a:lnTo>
                <a:lnTo>
                  <a:pt x="104477" y="217977"/>
                </a:lnTo>
                <a:lnTo>
                  <a:pt x="134434" y="186098"/>
                </a:lnTo>
                <a:lnTo>
                  <a:pt x="167580" y="156227"/>
                </a:lnTo>
                <a:lnTo>
                  <a:pt x="203724" y="128509"/>
                </a:lnTo>
                <a:lnTo>
                  <a:pt x="242677" y="103091"/>
                </a:lnTo>
                <a:lnTo>
                  <a:pt x="284248" y="80118"/>
                </a:lnTo>
                <a:lnTo>
                  <a:pt x="328248" y="59736"/>
                </a:lnTo>
                <a:lnTo>
                  <a:pt x="374487" y="42090"/>
                </a:lnTo>
                <a:lnTo>
                  <a:pt x="422775" y="27326"/>
                </a:lnTo>
                <a:lnTo>
                  <a:pt x="472921" y="15589"/>
                </a:lnTo>
                <a:lnTo>
                  <a:pt x="524737" y="7025"/>
                </a:lnTo>
                <a:lnTo>
                  <a:pt x="578033" y="1780"/>
                </a:lnTo>
                <a:lnTo>
                  <a:pt x="632617" y="0"/>
                </a:lnTo>
                <a:lnTo>
                  <a:pt x="2632391" y="0"/>
                </a:lnTo>
                <a:lnTo>
                  <a:pt x="2686976" y="1780"/>
                </a:lnTo>
                <a:lnTo>
                  <a:pt x="2740271" y="7025"/>
                </a:lnTo>
                <a:lnTo>
                  <a:pt x="2792087" y="15589"/>
                </a:lnTo>
                <a:lnTo>
                  <a:pt x="2842234" y="27326"/>
                </a:lnTo>
                <a:lnTo>
                  <a:pt x="2890522" y="42090"/>
                </a:lnTo>
                <a:lnTo>
                  <a:pt x="2936761" y="59736"/>
                </a:lnTo>
                <a:lnTo>
                  <a:pt x="2980761" y="80118"/>
                </a:lnTo>
                <a:lnTo>
                  <a:pt x="3022332" y="103091"/>
                </a:lnTo>
                <a:lnTo>
                  <a:pt x="3061285" y="128509"/>
                </a:lnTo>
                <a:lnTo>
                  <a:pt x="3097429" y="156227"/>
                </a:lnTo>
                <a:lnTo>
                  <a:pt x="3130575" y="186098"/>
                </a:lnTo>
                <a:lnTo>
                  <a:pt x="3160532" y="217977"/>
                </a:lnTo>
                <a:lnTo>
                  <a:pt x="3187111" y="251718"/>
                </a:lnTo>
                <a:lnTo>
                  <a:pt x="3210122" y="287177"/>
                </a:lnTo>
                <a:lnTo>
                  <a:pt x="3229375" y="324206"/>
                </a:lnTo>
                <a:lnTo>
                  <a:pt x="3244680" y="362662"/>
                </a:lnTo>
                <a:lnTo>
                  <a:pt x="3255848" y="402397"/>
                </a:lnTo>
                <a:lnTo>
                  <a:pt x="3262688" y="443267"/>
                </a:lnTo>
                <a:lnTo>
                  <a:pt x="3263230" y="453038"/>
                </a:lnTo>
                <a:lnTo>
                  <a:pt x="3263230" y="517213"/>
                </a:lnTo>
                <a:lnTo>
                  <a:pt x="3255848" y="567854"/>
                </a:lnTo>
                <a:lnTo>
                  <a:pt x="3244680" y="607589"/>
                </a:lnTo>
                <a:lnTo>
                  <a:pt x="3229375" y="646044"/>
                </a:lnTo>
                <a:lnTo>
                  <a:pt x="3210122" y="683074"/>
                </a:lnTo>
                <a:lnTo>
                  <a:pt x="3187111" y="718533"/>
                </a:lnTo>
                <a:lnTo>
                  <a:pt x="3160532" y="752274"/>
                </a:lnTo>
                <a:lnTo>
                  <a:pt x="3130575" y="784153"/>
                </a:lnTo>
                <a:lnTo>
                  <a:pt x="3097429" y="814024"/>
                </a:lnTo>
                <a:lnTo>
                  <a:pt x="3061285" y="841742"/>
                </a:lnTo>
                <a:lnTo>
                  <a:pt x="3022332" y="867159"/>
                </a:lnTo>
                <a:lnTo>
                  <a:pt x="2980761" y="890132"/>
                </a:lnTo>
                <a:lnTo>
                  <a:pt x="2936761" y="910515"/>
                </a:lnTo>
                <a:lnTo>
                  <a:pt x="2890522" y="928161"/>
                </a:lnTo>
                <a:lnTo>
                  <a:pt x="2842234" y="942925"/>
                </a:lnTo>
                <a:lnTo>
                  <a:pt x="2792087" y="954662"/>
                </a:lnTo>
                <a:lnTo>
                  <a:pt x="2740271" y="963226"/>
                </a:lnTo>
                <a:lnTo>
                  <a:pt x="2686976" y="968471"/>
                </a:lnTo>
                <a:lnTo>
                  <a:pt x="2632391" y="970251"/>
                </a:lnTo>
                <a:close/>
              </a:path>
            </a:pathLst>
          </a:custGeom>
          <a:solidFill>
            <a:srgbClr val="F23A65"/>
          </a:solidFill>
        </p:spPr>
        <p:txBody>
          <a:bodyPr wrap="square" lIns="0" tIns="0" rIns="0" bIns="0" rtlCol="0"/>
          <a:lstStyle/>
          <a:p>
            <a:r>
              <a:rPr lang="es-MX" spc="-340" dirty="0" smtClean="0">
                <a:latin typeface="Verdana"/>
                <a:cs typeface="Verdana"/>
              </a:rPr>
              <a:t>                                   </a:t>
            </a:r>
          </a:p>
          <a:p>
            <a:pPr algn="ctr"/>
            <a:r>
              <a:rPr lang="es-MX" spc="-340" dirty="0">
                <a:latin typeface="Verdana"/>
                <a:cs typeface="Verdana"/>
              </a:rPr>
              <a:t> </a:t>
            </a:r>
            <a:r>
              <a:rPr lang="es-MX" spc="-340" dirty="0" smtClean="0">
                <a:latin typeface="Verdana"/>
                <a:cs typeface="Verdana"/>
              </a:rPr>
              <a:t>   </a:t>
            </a:r>
            <a:r>
              <a:rPr lang="es-MX" sz="3200" spc="-340" dirty="0" smtClean="0">
                <a:latin typeface="Verdana"/>
                <a:cs typeface="Verdana"/>
              </a:rPr>
              <a:t>CARCINOMA DE CÉLULAS ESCAMOSAS</a:t>
            </a:r>
          </a:p>
          <a:p>
            <a:pPr algn="ctr"/>
            <a:r>
              <a:rPr lang="es-MX" sz="3200" spc="-340" dirty="0" smtClean="0">
                <a:latin typeface="Verdana"/>
                <a:cs typeface="Verdana"/>
              </a:rPr>
              <a:t> (80 A 90%)</a:t>
            </a:r>
          </a:p>
          <a:p>
            <a:endParaRPr dirty="0"/>
          </a:p>
        </p:txBody>
      </p:sp>
      <p:sp>
        <p:nvSpPr>
          <p:cNvPr id="6" name="object 14"/>
          <p:cNvSpPr/>
          <p:nvPr/>
        </p:nvSpPr>
        <p:spPr>
          <a:xfrm>
            <a:off x="8458200" y="7454264"/>
            <a:ext cx="8121650" cy="1270635"/>
          </a:xfrm>
          <a:custGeom>
            <a:avLst/>
            <a:gdLst/>
            <a:ahLst/>
            <a:cxnLst/>
            <a:rect l="l" t="t" r="r" b="b"/>
            <a:pathLst>
              <a:path w="3263265" h="970279">
                <a:moveTo>
                  <a:pt x="2632391" y="970251"/>
                </a:moveTo>
                <a:lnTo>
                  <a:pt x="632617" y="970251"/>
                </a:lnTo>
                <a:lnTo>
                  <a:pt x="578033" y="968471"/>
                </a:lnTo>
                <a:lnTo>
                  <a:pt x="524737" y="963226"/>
                </a:lnTo>
                <a:lnTo>
                  <a:pt x="472921" y="954662"/>
                </a:lnTo>
                <a:lnTo>
                  <a:pt x="422775" y="942925"/>
                </a:lnTo>
                <a:lnTo>
                  <a:pt x="374487" y="928161"/>
                </a:lnTo>
                <a:lnTo>
                  <a:pt x="328248" y="910515"/>
                </a:lnTo>
                <a:lnTo>
                  <a:pt x="284248" y="890133"/>
                </a:lnTo>
                <a:lnTo>
                  <a:pt x="242677" y="867160"/>
                </a:lnTo>
                <a:lnTo>
                  <a:pt x="203724" y="841742"/>
                </a:lnTo>
                <a:lnTo>
                  <a:pt x="167580" y="814025"/>
                </a:lnTo>
                <a:lnTo>
                  <a:pt x="134434" y="784154"/>
                </a:lnTo>
                <a:lnTo>
                  <a:pt x="104477" y="752274"/>
                </a:lnTo>
                <a:lnTo>
                  <a:pt x="77898" y="718533"/>
                </a:lnTo>
                <a:lnTo>
                  <a:pt x="54887" y="683074"/>
                </a:lnTo>
                <a:lnTo>
                  <a:pt x="35634" y="646045"/>
                </a:lnTo>
                <a:lnTo>
                  <a:pt x="20329" y="607589"/>
                </a:lnTo>
                <a:lnTo>
                  <a:pt x="9161" y="567854"/>
                </a:lnTo>
                <a:lnTo>
                  <a:pt x="2322" y="526984"/>
                </a:lnTo>
                <a:lnTo>
                  <a:pt x="0" y="485126"/>
                </a:lnTo>
                <a:lnTo>
                  <a:pt x="2322" y="443267"/>
                </a:lnTo>
                <a:lnTo>
                  <a:pt x="9161" y="402397"/>
                </a:lnTo>
                <a:lnTo>
                  <a:pt x="20329" y="362662"/>
                </a:lnTo>
                <a:lnTo>
                  <a:pt x="35634" y="324207"/>
                </a:lnTo>
                <a:lnTo>
                  <a:pt x="54887" y="287177"/>
                </a:lnTo>
                <a:lnTo>
                  <a:pt x="77898" y="251718"/>
                </a:lnTo>
                <a:lnTo>
                  <a:pt x="104477" y="217977"/>
                </a:lnTo>
                <a:lnTo>
                  <a:pt x="134434" y="186098"/>
                </a:lnTo>
                <a:lnTo>
                  <a:pt x="167580" y="156227"/>
                </a:lnTo>
                <a:lnTo>
                  <a:pt x="203724" y="128509"/>
                </a:lnTo>
                <a:lnTo>
                  <a:pt x="242677" y="103092"/>
                </a:lnTo>
                <a:lnTo>
                  <a:pt x="284248" y="80119"/>
                </a:lnTo>
                <a:lnTo>
                  <a:pt x="328248" y="59736"/>
                </a:lnTo>
                <a:lnTo>
                  <a:pt x="374487" y="42090"/>
                </a:lnTo>
                <a:lnTo>
                  <a:pt x="422775" y="27326"/>
                </a:lnTo>
                <a:lnTo>
                  <a:pt x="472921" y="15589"/>
                </a:lnTo>
                <a:lnTo>
                  <a:pt x="524737" y="7025"/>
                </a:lnTo>
                <a:lnTo>
                  <a:pt x="578033" y="1780"/>
                </a:lnTo>
                <a:lnTo>
                  <a:pt x="632617" y="0"/>
                </a:lnTo>
                <a:lnTo>
                  <a:pt x="2632391" y="0"/>
                </a:lnTo>
                <a:lnTo>
                  <a:pt x="2686976" y="1780"/>
                </a:lnTo>
                <a:lnTo>
                  <a:pt x="2740271" y="7025"/>
                </a:lnTo>
                <a:lnTo>
                  <a:pt x="2792087" y="15589"/>
                </a:lnTo>
                <a:lnTo>
                  <a:pt x="2842234" y="27326"/>
                </a:lnTo>
                <a:lnTo>
                  <a:pt x="2890522" y="42090"/>
                </a:lnTo>
                <a:lnTo>
                  <a:pt x="2936761" y="59736"/>
                </a:lnTo>
                <a:lnTo>
                  <a:pt x="2980761" y="80119"/>
                </a:lnTo>
                <a:lnTo>
                  <a:pt x="3022332" y="103092"/>
                </a:lnTo>
                <a:lnTo>
                  <a:pt x="3061285" y="128509"/>
                </a:lnTo>
                <a:lnTo>
                  <a:pt x="3097429" y="156227"/>
                </a:lnTo>
                <a:lnTo>
                  <a:pt x="3130575" y="186098"/>
                </a:lnTo>
                <a:lnTo>
                  <a:pt x="3160532" y="217977"/>
                </a:lnTo>
                <a:lnTo>
                  <a:pt x="3187111" y="251718"/>
                </a:lnTo>
                <a:lnTo>
                  <a:pt x="3210122" y="287177"/>
                </a:lnTo>
                <a:lnTo>
                  <a:pt x="3229375" y="324207"/>
                </a:lnTo>
                <a:lnTo>
                  <a:pt x="3244680" y="362662"/>
                </a:lnTo>
                <a:lnTo>
                  <a:pt x="3255848" y="402397"/>
                </a:lnTo>
                <a:lnTo>
                  <a:pt x="3262687" y="443267"/>
                </a:lnTo>
                <a:lnTo>
                  <a:pt x="3263230" y="453040"/>
                </a:lnTo>
                <a:lnTo>
                  <a:pt x="3263230" y="517211"/>
                </a:lnTo>
                <a:lnTo>
                  <a:pt x="3255848" y="567854"/>
                </a:lnTo>
                <a:lnTo>
                  <a:pt x="3244680" y="607589"/>
                </a:lnTo>
                <a:lnTo>
                  <a:pt x="3229375" y="646045"/>
                </a:lnTo>
                <a:lnTo>
                  <a:pt x="3210122" y="683074"/>
                </a:lnTo>
                <a:lnTo>
                  <a:pt x="3187111" y="718533"/>
                </a:lnTo>
                <a:lnTo>
                  <a:pt x="3160532" y="752274"/>
                </a:lnTo>
                <a:lnTo>
                  <a:pt x="3130575" y="784154"/>
                </a:lnTo>
                <a:lnTo>
                  <a:pt x="3097429" y="814025"/>
                </a:lnTo>
                <a:lnTo>
                  <a:pt x="3061285" y="841742"/>
                </a:lnTo>
                <a:lnTo>
                  <a:pt x="3022332" y="867160"/>
                </a:lnTo>
                <a:lnTo>
                  <a:pt x="2980761" y="890133"/>
                </a:lnTo>
                <a:lnTo>
                  <a:pt x="2936761" y="910515"/>
                </a:lnTo>
                <a:lnTo>
                  <a:pt x="2890522" y="928161"/>
                </a:lnTo>
                <a:lnTo>
                  <a:pt x="2842234" y="942925"/>
                </a:lnTo>
                <a:lnTo>
                  <a:pt x="2792087" y="954662"/>
                </a:lnTo>
                <a:lnTo>
                  <a:pt x="2740271" y="963226"/>
                </a:lnTo>
                <a:lnTo>
                  <a:pt x="2686976" y="968471"/>
                </a:lnTo>
                <a:lnTo>
                  <a:pt x="2632391" y="970251"/>
                </a:lnTo>
                <a:close/>
              </a:path>
            </a:pathLst>
          </a:custGeom>
          <a:solidFill>
            <a:srgbClr val="7B2060"/>
          </a:solidFill>
        </p:spPr>
        <p:txBody>
          <a:bodyPr wrap="square" lIns="0" tIns="0" rIns="0" bIns="0" rtlCol="0"/>
          <a:lstStyle/>
          <a:p>
            <a:endParaRPr lang="es-MX" dirty="0"/>
          </a:p>
          <a:p>
            <a:r>
              <a:rPr lang="es-MX" dirty="0" smtClean="0"/>
              <a:t>           </a:t>
            </a:r>
            <a:r>
              <a:rPr lang="es-MX" sz="3200" dirty="0" smtClean="0"/>
              <a:t>       </a:t>
            </a:r>
            <a:r>
              <a:rPr lang="es-MX" sz="3200" spc="-340" dirty="0" smtClean="0">
                <a:latin typeface="Verdana"/>
                <a:cs typeface="Verdana"/>
              </a:rPr>
              <a:t>ADENOCARCINOMA (10 A 15%)</a:t>
            </a:r>
            <a:endParaRPr lang="es-MX" sz="3200" dirty="0" smtClean="0">
              <a:latin typeface="Verdana"/>
              <a:cs typeface="Verdana"/>
            </a:endParaRP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4040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16000" y="898588"/>
            <a:ext cx="7195820" cy="2462213"/>
          </a:xfrm>
        </p:spPr>
        <p:txBody>
          <a:bodyPr/>
          <a:lstStyle/>
          <a:p>
            <a:r>
              <a:rPr lang="es-MX" dirty="0" smtClean="0"/>
              <a:t>FACTORES DE RIESGO</a:t>
            </a:r>
            <a:endParaRPr lang="es-MX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981200" y="4076700"/>
            <a:ext cx="14325627" cy="5170646"/>
          </a:xfrm>
        </p:spPr>
        <p:txBody>
          <a:bodyPr/>
          <a:lstStyle/>
          <a:p>
            <a:r>
              <a:rPr lang="es-MX" sz="2800" dirty="0" smtClean="0"/>
              <a:t>SON AQUELLAS CONDICIONES SOCIALES, BIOLÓGICAS, AMBIENTALES O CONDUCTUALES, QUE ESTAN ASOCIADAS O CAUSAN UN INCREMENTO DE LA SUSCEPTIBILIDAD PARA UNA PATOLOGÍA</a:t>
            </a:r>
          </a:p>
          <a:p>
            <a:endParaRPr lang="es-MX" sz="2800" dirty="0"/>
          </a:p>
          <a:p>
            <a:pPr marL="285750" indent="-285750">
              <a:buFontTx/>
              <a:buChar char="-"/>
            </a:pPr>
            <a:r>
              <a:rPr lang="es-MX" sz="2800" dirty="0" smtClean="0">
                <a:solidFill>
                  <a:schemeClr val="accent6">
                    <a:lumMod val="75000"/>
                  </a:schemeClr>
                </a:solidFill>
              </a:rPr>
              <a:t>INFECCION PERSISTENTE</a:t>
            </a:r>
          </a:p>
          <a:p>
            <a:pPr marL="285750" indent="-285750">
              <a:buFontTx/>
              <a:buChar char="-"/>
            </a:pPr>
            <a:r>
              <a:rPr lang="es-MX" sz="2800" dirty="0" smtClean="0">
                <a:solidFill>
                  <a:schemeClr val="accent6">
                    <a:lumMod val="75000"/>
                  </a:schemeClr>
                </a:solidFill>
              </a:rPr>
              <a:t>EDAD TEMPRANA DE INICIO DE RELACIONES SEXUALES</a:t>
            </a:r>
          </a:p>
          <a:p>
            <a:pPr marL="285750" indent="-285750">
              <a:buFontTx/>
              <a:buChar char="-"/>
            </a:pPr>
            <a:r>
              <a:rPr lang="es-MX" sz="2800" dirty="0" smtClean="0">
                <a:solidFill>
                  <a:schemeClr val="accent6">
                    <a:lumMod val="75000"/>
                  </a:schemeClr>
                </a:solidFill>
              </a:rPr>
              <a:t>MULTIPLES PAREJAS SEXUALES</a:t>
            </a:r>
          </a:p>
          <a:p>
            <a:pPr marL="285750" indent="-285750">
              <a:buFontTx/>
              <a:buChar char="-"/>
            </a:pPr>
            <a:r>
              <a:rPr lang="es-MX" sz="2800" dirty="0" smtClean="0">
                <a:solidFill>
                  <a:schemeClr val="accent6">
                    <a:lumMod val="75000"/>
                  </a:schemeClr>
                </a:solidFill>
              </a:rPr>
              <a:t>ANTECEDENTE DE ITS</a:t>
            </a:r>
          </a:p>
          <a:p>
            <a:pPr marL="285750" indent="-285750">
              <a:buFontTx/>
              <a:buChar char="-"/>
            </a:pPr>
            <a:r>
              <a:rPr lang="es-MX" sz="2800" dirty="0" smtClean="0">
                <a:solidFill>
                  <a:schemeClr val="accent6">
                    <a:lumMod val="75000"/>
                  </a:schemeClr>
                </a:solidFill>
              </a:rPr>
              <a:t>TABAQUISMO</a:t>
            </a:r>
          </a:p>
          <a:p>
            <a:pPr marL="285750" indent="-285750">
              <a:buFontTx/>
              <a:buChar char="-"/>
            </a:pPr>
            <a:r>
              <a:rPr lang="es-MX" sz="2800" dirty="0" smtClean="0">
                <a:solidFill>
                  <a:schemeClr val="accent6">
                    <a:lumMod val="75000"/>
                  </a:schemeClr>
                </a:solidFill>
              </a:rPr>
              <a:t>NIVEL SOCIOECONOMICO BAJO</a:t>
            </a:r>
          </a:p>
          <a:p>
            <a:pPr marL="285750" indent="-285750">
              <a:buFontTx/>
              <a:buChar char="-"/>
            </a:pPr>
            <a:r>
              <a:rPr lang="es-MX" sz="2800" dirty="0" smtClean="0">
                <a:solidFill>
                  <a:schemeClr val="accent6">
                    <a:lumMod val="75000"/>
                  </a:schemeClr>
                </a:solidFill>
              </a:rPr>
              <a:t>MULTIPARIDAD</a:t>
            </a:r>
          </a:p>
          <a:p>
            <a:pPr marL="285750" indent="-285750">
              <a:buFontTx/>
              <a:buChar char="-"/>
            </a:pPr>
            <a:r>
              <a:rPr lang="es-MX" sz="2800" dirty="0" smtClean="0">
                <a:solidFill>
                  <a:schemeClr val="accent6">
                    <a:lumMod val="75000"/>
                  </a:schemeClr>
                </a:solidFill>
              </a:rPr>
              <a:t>ESTADO DE INMNOSUPRESION</a:t>
            </a:r>
          </a:p>
          <a:p>
            <a:pPr marL="285750" indent="-285750">
              <a:buFontTx/>
              <a:buChar char="-"/>
            </a:pPr>
            <a:r>
              <a:rPr lang="es-MX" sz="2800" dirty="0" smtClean="0">
                <a:solidFill>
                  <a:schemeClr val="accent6">
                    <a:lumMod val="75000"/>
                  </a:schemeClr>
                </a:solidFill>
              </a:rPr>
              <a:t>MALNUTRICION</a:t>
            </a:r>
            <a:endParaRPr lang="es-MX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0" y="4934045"/>
            <a:ext cx="7620000" cy="504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33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77803" y="3806341"/>
            <a:ext cx="3895725" cy="3059430"/>
          </a:xfrm>
          <a:custGeom>
            <a:avLst/>
            <a:gdLst/>
            <a:ahLst/>
            <a:cxnLst/>
            <a:rect l="l" t="t" r="r" b="b"/>
            <a:pathLst>
              <a:path w="3895725" h="3059429">
                <a:moveTo>
                  <a:pt x="3413281" y="3059050"/>
                </a:moveTo>
                <a:lnTo>
                  <a:pt x="485775" y="3059050"/>
                </a:lnTo>
                <a:lnTo>
                  <a:pt x="438991" y="3056826"/>
                </a:lnTo>
                <a:lnTo>
                  <a:pt x="393466" y="3050291"/>
                </a:lnTo>
                <a:lnTo>
                  <a:pt x="349403" y="3039647"/>
                </a:lnTo>
                <a:lnTo>
                  <a:pt x="307005" y="3025099"/>
                </a:lnTo>
                <a:lnTo>
                  <a:pt x="266476" y="3006849"/>
                </a:lnTo>
                <a:lnTo>
                  <a:pt x="228019" y="2985102"/>
                </a:lnTo>
                <a:lnTo>
                  <a:pt x="191838" y="2960062"/>
                </a:lnTo>
                <a:lnTo>
                  <a:pt x="158137" y="2931931"/>
                </a:lnTo>
                <a:lnTo>
                  <a:pt x="127119" y="2900913"/>
                </a:lnTo>
                <a:lnTo>
                  <a:pt x="98988" y="2867212"/>
                </a:lnTo>
                <a:lnTo>
                  <a:pt x="73947" y="2831031"/>
                </a:lnTo>
                <a:lnTo>
                  <a:pt x="52200" y="2792574"/>
                </a:lnTo>
                <a:lnTo>
                  <a:pt x="33951" y="2752045"/>
                </a:lnTo>
                <a:lnTo>
                  <a:pt x="19403" y="2709647"/>
                </a:lnTo>
                <a:lnTo>
                  <a:pt x="8759" y="2665584"/>
                </a:lnTo>
                <a:lnTo>
                  <a:pt x="2223" y="2620058"/>
                </a:lnTo>
                <a:lnTo>
                  <a:pt x="0" y="2573275"/>
                </a:lnTo>
                <a:lnTo>
                  <a:pt x="0" y="485775"/>
                </a:lnTo>
                <a:lnTo>
                  <a:pt x="2223" y="438991"/>
                </a:lnTo>
                <a:lnTo>
                  <a:pt x="8759" y="393466"/>
                </a:lnTo>
                <a:lnTo>
                  <a:pt x="19403" y="349403"/>
                </a:lnTo>
                <a:lnTo>
                  <a:pt x="33951" y="307004"/>
                </a:lnTo>
                <a:lnTo>
                  <a:pt x="52200" y="266475"/>
                </a:lnTo>
                <a:lnTo>
                  <a:pt x="73947" y="228019"/>
                </a:lnTo>
                <a:lnTo>
                  <a:pt x="98988" y="191838"/>
                </a:lnTo>
                <a:lnTo>
                  <a:pt x="127119" y="158137"/>
                </a:lnTo>
                <a:lnTo>
                  <a:pt x="158137" y="127119"/>
                </a:lnTo>
                <a:lnTo>
                  <a:pt x="191838" y="98988"/>
                </a:lnTo>
                <a:lnTo>
                  <a:pt x="228019" y="73947"/>
                </a:lnTo>
                <a:lnTo>
                  <a:pt x="266476" y="52200"/>
                </a:lnTo>
                <a:lnTo>
                  <a:pt x="307005" y="33951"/>
                </a:lnTo>
                <a:lnTo>
                  <a:pt x="349403" y="19402"/>
                </a:lnTo>
                <a:lnTo>
                  <a:pt x="393466" y="8759"/>
                </a:lnTo>
                <a:lnTo>
                  <a:pt x="438991" y="2223"/>
                </a:lnTo>
                <a:lnTo>
                  <a:pt x="485775" y="0"/>
                </a:lnTo>
                <a:lnTo>
                  <a:pt x="3413281" y="0"/>
                </a:lnTo>
                <a:lnTo>
                  <a:pt x="3460064" y="2223"/>
                </a:lnTo>
                <a:lnTo>
                  <a:pt x="3505590" y="8759"/>
                </a:lnTo>
                <a:lnTo>
                  <a:pt x="3549653" y="19402"/>
                </a:lnTo>
                <a:lnTo>
                  <a:pt x="3592051" y="33951"/>
                </a:lnTo>
                <a:lnTo>
                  <a:pt x="3632581" y="52200"/>
                </a:lnTo>
                <a:lnTo>
                  <a:pt x="3671037" y="73947"/>
                </a:lnTo>
                <a:lnTo>
                  <a:pt x="3707218" y="98988"/>
                </a:lnTo>
                <a:lnTo>
                  <a:pt x="3740919" y="127119"/>
                </a:lnTo>
                <a:lnTo>
                  <a:pt x="3771937" y="158137"/>
                </a:lnTo>
                <a:lnTo>
                  <a:pt x="3800068" y="191838"/>
                </a:lnTo>
                <a:lnTo>
                  <a:pt x="3825109" y="228019"/>
                </a:lnTo>
                <a:lnTo>
                  <a:pt x="3846855" y="266475"/>
                </a:lnTo>
                <a:lnTo>
                  <a:pt x="3865105" y="307004"/>
                </a:lnTo>
                <a:lnTo>
                  <a:pt x="3879653" y="349403"/>
                </a:lnTo>
                <a:lnTo>
                  <a:pt x="3890297" y="393466"/>
                </a:lnTo>
                <a:lnTo>
                  <a:pt x="3895509" y="429773"/>
                </a:lnTo>
                <a:lnTo>
                  <a:pt x="3895509" y="2629277"/>
                </a:lnTo>
                <a:lnTo>
                  <a:pt x="3879653" y="2709647"/>
                </a:lnTo>
                <a:lnTo>
                  <a:pt x="3865105" y="2752045"/>
                </a:lnTo>
                <a:lnTo>
                  <a:pt x="3846855" y="2792574"/>
                </a:lnTo>
                <a:lnTo>
                  <a:pt x="3825109" y="2831031"/>
                </a:lnTo>
                <a:lnTo>
                  <a:pt x="3800068" y="2867212"/>
                </a:lnTo>
                <a:lnTo>
                  <a:pt x="3771937" y="2900913"/>
                </a:lnTo>
                <a:lnTo>
                  <a:pt x="3740919" y="2931931"/>
                </a:lnTo>
                <a:lnTo>
                  <a:pt x="3707218" y="2960062"/>
                </a:lnTo>
                <a:lnTo>
                  <a:pt x="3671037" y="2985102"/>
                </a:lnTo>
                <a:lnTo>
                  <a:pt x="3632581" y="3006849"/>
                </a:lnTo>
                <a:lnTo>
                  <a:pt x="3592051" y="3025099"/>
                </a:lnTo>
                <a:lnTo>
                  <a:pt x="3549653" y="3039647"/>
                </a:lnTo>
                <a:lnTo>
                  <a:pt x="3505590" y="3050291"/>
                </a:lnTo>
                <a:lnTo>
                  <a:pt x="3460064" y="3056826"/>
                </a:lnTo>
                <a:lnTo>
                  <a:pt x="3413281" y="3059050"/>
                </a:lnTo>
                <a:close/>
              </a:path>
            </a:pathLst>
          </a:custGeom>
          <a:solidFill>
            <a:srgbClr val="FEF6F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3557825" y="4254114"/>
            <a:ext cx="3535679" cy="243387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114100"/>
              </a:lnSpc>
              <a:spcBef>
                <a:spcPts val="100"/>
              </a:spcBef>
            </a:pPr>
            <a:r>
              <a:rPr lang="es-MX" sz="2300" spc="-175" dirty="0" smtClean="0">
                <a:latin typeface="Verdana"/>
                <a:cs typeface="Verdana"/>
              </a:rPr>
              <a:t>Según la OMS/OPS, alrededor del 95% de los casos de cáncer de cuello uterino tiene como agente etiológico  principal al Virus del Papiloma Humano</a:t>
            </a:r>
            <a:endParaRPr sz="2300" dirty="0">
              <a:latin typeface="Verdana"/>
              <a:cs typeface="Verdan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761237" y="3267199"/>
            <a:ext cx="3263265" cy="970280"/>
          </a:xfrm>
          <a:custGeom>
            <a:avLst/>
            <a:gdLst/>
            <a:ahLst/>
            <a:cxnLst/>
            <a:rect l="l" t="t" r="r" b="b"/>
            <a:pathLst>
              <a:path w="3263265" h="970280">
                <a:moveTo>
                  <a:pt x="2632391" y="970251"/>
                </a:moveTo>
                <a:lnTo>
                  <a:pt x="632617" y="970251"/>
                </a:lnTo>
                <a:lnTo>
                  <a:pt x="578033" y="968471"/>
                </a:lnTo>
                <a:lnTo>
                  <a:pt x="524737" y="963226"/>
                </a:lnTo>
                <a:lnTo>
                  <a:pt x="472921" y="954662"/>
                </a:lnTo>
                <a:lnTo>
                  <a:pt x="422775" y="942925"/>
                </a:lnTo>
                <a:lnTo>
                  <a:pt x="374487" y="928161"/>
                </a:lnTo>
                <a:lnTo>
                  <a:pt x="328248" y="910515"/>
                </a:lnTo>
                <a:lnTo>
                  <a:pt x="284248" y="890132"/>
                </a:lnTo>
                <a:lnTo>
                  <a:pt x="242677" y="867159"/>
                </a:lnTo>
                <a:lnTo>
                  <a:pt x="203724" y="841742"/>
                </a:lnTo>
                <a:lnTo>
                  <a:pt x="167580" y="814024"/>
                </a:lnTo>
                <a:lnTo>
                  <a:pt x="134434" y="784153"/>
                </a:lnTo>
                <a:lnTo>
                  <a:pt x="104477" y="752274"/>
                </a:lnTo>
                <a:lnTo>
                  <a:pt x="77898" y="718533"/>
                </a:lnTo>
                <a:lnTo>
                  <a:pt x="54887" y="683074"/>
                </a:lnTo>
                <a:lnTo>
                  <a:pt x="35634" y="646044"/>
                </a:lnTo>
                <a:lnTo>
                  <a:pt x="20329" y="607589"/>
                </a:lnTo>
                <a:lnTo>
                  <a:pt x="9161" y="567854"/>
                </a:lnTo>
                <a:lnTo>
                  <a:pt x="2322" y="526984"/>
                </a:lnTo>
                <a:lnTo>
                  <a:pt x="0" y="485125"/>
                </a:lnTo>
                <a:lnTo>
                  <a:pt x="2322" y="443267"/>
                </a:lnTo>
                <a:lnTo>
                  <a:pt x="9161" y="402397"/>
                </a:lnTo>
                <a:lnTo>
                  <a:pt x="20329" y="362662"/>
                </a:lnTo>
                <a:lnTo>
                  <a:pt x="35634" y="324206"/>
                </a:lnTo>
                <a:lnTo>
                  <a:pt x="54887" y="287177"/>
                </a:lnTo>
                <a:lnTo>
                  <a:pt x="77898" y="251718"/>
                </a:lnTo>
                <a:lnTo>
                  <a:pt x="104477" y="217977"/>
                </a:lnTo>
                <a:lnTo>
                  <a:pt x="134434" y="186098"/>
                </a:lnTo>
                <a:lnTo>
                  <a:pt x="167580" y="156227"/>
                </a:lnTo>
                <a:lnTo>
                  <a:pt x="203724" y="128509"/>
                </a:lnTo>
                <a:lnTo>
                  <a:pt x="242677" y="103091"/>
                </a:lnTo>
                <a:lnTo>
                  <a:pt x="284248" y="80118"/>
                </a:lnTo>
                <a:lnTo>
                  <a:pt x="328248" y="59736"/>
                </a:lnTo>
                <a:lnTo>
                  <a:pt x="374487" y="42090"/>
                </a:lnTo>
                <a:lnTo>
                  <a:pt x="422775" y="27326"/>
                </a:lnTo>
                <a:lnTo>
                  <a:pt x="472921" y="15589"/>
                </a:lnTo>
                <a:lnTo>
                  <a:pt x="524737" y="7025"/>
                </a:lnTo>
                <a:lnTo>
                  <a:pt x="578033" y="1780"/>
                </a:lnTo>
                <a:lnTo>
                  <a:pt x="632617" y="0"/>
                </a:lnTo>
                <a:lnTo>
                  <a:pt x="2632391" y="0"/>
                </a:lnTo>
                <a:lnTo>
                  <a:pt x="2686976" y="1780"/>
                </a:lnTo>
                <a:lnTo>
                  <a:pt x="2740271" y="7025"/>
                </a:lnTo>
                <a:lnTo>
                  <a:pt x="2792087" y="15589"/>
                </a:lnTo>
                <a:lnTo>
                  <a:pt x="2842234" y="27326"/>
                </a:lnTo>
                <a:lnTo>
                  <a:pt x="2890522" y="42090"/>
                </a:lnTo>
                <a:lnTo>
                  <a:pt x="2936761" y="59736"/>
                </a:lnTo>
                <a:lnTo>
                  <a:pt x="2980761" y="80118"/>
                </a:lnTo>
                <a:lnTo>
                  <a:pt x="3022332" y="103091"/>
                </a:lnTo>
                <a:lnTo>
                  <a:pt x="3061285" y="128509"/>
                </a:lnTo>
                <a:lnTo>
                  <a:pt x="3097429" y="156227"/>
                </a:lnTo>
                <a:lnTo>
                  <a:pt x="3130575" y="186098"/>
                </a:lnTo>
                <a:lnTo>
                  <a:pt x="3160532" y="217977"/>
                </a:lnTo>
                <a:lnTo>
                  <a:pt x="3187111" y="251718"/>
                </a:lnTo>
                <a:lnTo>
                  <a:pt x="3210122" y="287177"/>
                </a:lnTo>
                <a:lnTo>
                  <a:pt x="3229375" y="324206"/>
                </a:lnTo>
                <a:lnTo>
                  <a:pt x="3244680" y="362662"/>
                </a:lnTo>
                <a:lnTo>
                  <a:pt x="3255848" y="402397"/>
                </a:lnTo>
                <a:lnTo>
                  <a:pt x="3262688" y="443267"/>
                </a:lnTo>
                <a:lnTo>
                  <a:pt x="3263230" y="453038"/>
                </a:lnTo>
                <a:lnTo>
                  <a:pt x="3263230" y="517213"/>
                </a:lnTo>
                <a:lnTo>
                  <a:pt x="3255848" y="567854"/>
                </a:lnTo>
                <a:lnTo>
                  <a:pt x="3244680" y="607589"/>
                </a:lnTo>
                <a:lnTo>
                  <a:pt x="3229375" y="646044"/>
                </a:lnTo>
                <a:lnTo>
                  <a:pt x="3210122" y="683074"/>
                </a:lnTo>
                <a:lnTo>
                  <a:pt x="3187111" y="718533"/>
                </a:lnTo>
                <a:lnTo>
                  <a:pt x="3160532" y="752274"/>
                </a:lnTo>
                <a:lnTo>
                  <a:pt x="3130575" y="784153"/>
                </a:lnTo>
                <a:lnTo>
                  <a:pt x="3097429" y="814024"/>
                </a:lnTo>
                <a:lnTo>
                  <a:pt x="3061285" y="841742"/>
                </a:lnTo>
                <a:lnTo>
                  <a:pt x="3022332" y="867159"/>
                </a:lnTo>
                <a:lnTo>
                  <a:pt x="2980761" y="890132"/>
                </a:lnTo>
                <a:lnTo>
                  <a:pt x="2936761" y="910515"/>
                </a:lnTo>
                <a:lnTo>
                  <a:pt x="2890522" y="928161"/>
                </a:lnTo>
                <a:lnTo>
                  <a:pt x="2842234" y="942925"/>
                </a:lnTo>
                <a:lnTo>
                  <a:pt x="2792087" y="954662"/>
                </a:lnTo>
                <a:lnTo>
                  <a:pt x="2740271" y="963226"/>
                </a:lnTo>
                <a:lnTo>
                  <a:pt x="2686976" y="968471"/>
                </a:lnTo>
                <a:lnTo>
                  <a:pt x="2632391" y="970251"/>
                </a:lnTo>
                <a:close/>
              </a:path>
            </a:pathLst>
          </a:custGeom>
          <a:solidFill>
            <a:srgbClr val="F23A6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4710233" y="5687410"/>
            <a:ext cx="119888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110" dirty="0" smtClean="0">
                <a:solidFill>
                  <a:srgbClr val="FFFFFF"/>
                </a:solidFill>
                <a:latin typeface="Arial MT"/>
                <a:cs typeface="Arial MT"/>
              </a:rPr>
              <a:t>TIPO</a:t>
            </a:r>
            <a:r>
              <a:rPr sz="3000" spc="-90" dirty="0" smtClean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endParaRPr sz="3000" dirty="0">
              <a:latin typeface="Arial MT"/>
              <a:cs typeface="Arial MT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1219199" y="530984"/>
            <a:ext cx="8347343" cy="24750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MX" spc="-530" dirty="0" smtClean="0"/>
              <a:t>VPH COMO AGENTE CAUSAL</a:t>
            </a:r>
            <a:endParaRPr spc="-530" dirty="0"/>
          </a:p>
        </p:txBody>
      </p:sp>
      <p:sp>
        <p:nvSpPr>
          <p:cNvPr id="21" name="object 4"/>
          <p:cNvSpPr/>
          <p:nvPr/>
        </p:nvSpPr>
        <p:spPr>
          <a:xfrm>
            <a:off x="3557825" y="7313543"/>
            <a:ext cx="11605975" cy="1945135"/>
          </a:xfrm>
          <a:custGeom>
            <a:avLst/>
            <a:gdLst/>
            <a:ahLst/>
            <a:cxnLst/>
            <a:rect l="l" t="t" r="r" b="b"/>
            <a:pathLst>
              <a:path w="3895725" h="3059429">
                <a:moveTo>
                  <a:pt x="3413281" y="3059050"/>
                </a:moveTo>
                <a:lnTo>
                  <a:pt x="485775" y="3059050"/>
                </a:lnTo>
                <a:lnTo>
                  <a:pt x="438991" y="3056826"/>
                </a:lnTo>
                <a:lnTo>
                  <a:pt x="393466" y="3050291"/>
                </a:lnTo>
                <a:lnTo>
                  <a:pt x="349403" y="3039647"/>
                </a:lnTo>
                <a:lnTo>
                  <a:pt x="307005" y="3025099"/>
                </a:lnTo>
                <a:lnTo>
                  <a:pt x="266476" y="3006849"/>
                </a:lnTo>
                <a:lnTo>
                  <a:pt x="228019" y="2985103"/>
                </a:lnTo>
                <a:lnTo>
                  <a:pt x="191838" y="2960062"/>
                </a:lnTo>
                <a:lnTo>
                  <a:pt x="158137" y="2931931"/>
                </a:lnTo>
                <a:lnTo>
                  <a:pt x="127119" y="2900913"/>
                </a:lnTo>
                <a:lnTo>
                  <a:pt x="98988" y="2867212"/>
                </a:lnTo>
                <a:lnTo>
                  <a:pt x="73947" y="2831031"/>
                </a:lnTo>
                <a:lnTo>
                  <a:pt x="52200" y="2792575"/>
                </a:lnTo>
                <a:lnTo>
                  <a:pt x="33951" y="2752045"/>
                </a:lnTo>
                <a:lnTo>
                  <a:pt x="19403" y="2709647"/>
                </a:lnTo>
                <a:lnTo>
                  <a:pt x="8759" y="2665584"/>
                </a:lnTo>
                <a:lnTo>
                  <a:pt x="2223" y="2620059"/>
                </a:lnTo>
                <a:lnTo>
                  <a:pt x="0" y="2573275"/>
                </a:lnTo>
                <a:lnTo>
                  <a:pt x="0" y="485775"/>
                </a:lnTo>
                <a:lnTo>
                  <a:pt x="2223" y="438991"/>
                </a:lnTo>
                <a:lnTo>
                  <a:pt x="8759" y="393466"/>
                </a:lnTo>
                <a:lnTo>
                  <a:pt x="19403" y="349403"/>
                </a:lnTo>
                <a:lnTo>
                  <a:pt x="33951" y="307005"/>
                </a:lnTo>
                <a:lnTo>
                  <a:pt x="52200" y="266475"/>
                </a:lnTo>
                <a:lnTo>
                  <a:pt x="73947" y="228019"/>
                </a:lnTo>
                <a:lnTo>
                  <a:pt x="98988" y="191838"/>
                </a:lnTo>
                <a:lnTo>
                  <a:pt x="127119" y="158137"/>
                </a:lnTo>
                <a:lnTo>
                  <a:pt x="158137" y="127119"/>
                </a:lnTo>
                <a:lnTo>
                  <a:pt x="191838" y="98988"/>
                </a:lnTo>
                <a:lnTo>
                  <a:pt x="228019" y="73947"/>
                </a:lnTo>
                <a:lnTo>
                  <a:pt x="266476" y="52200"/>
                </a:lnTo>
                <a:lnTo>
                  <a:pt x="307005" y="33951"/>
                </a:lnTo>
                <a:lnTo>
                  <a:pt x="349403" y="19403"/>
                </a:lnTo>
                <a:lnTo>
                  <a:pt x="393466" y="8759"/>
                </a:lnTo>
                <a:lnTo>
                  <a:pt x="438991" y="2223"/>
                </a:lnTo>
                <a:lnTo>
                  <a:pt x="485775" y="0"/>
                </a:lnTo>
                <a:lnTo>
                  <a:pt x="3413281" y="0"/>
                </a:lnTo>
                <a:lnTo>
                  <a:pt x="3460064" y="2223"/>
                </a:lnTo>
                <a:lnTo>
                  <a:pt x="3505590" y="8759"/>
                </a:lnTo>
                <a:lnTo>
                  <a:pt x="3549653" y="19403"/>
                </a:lnTo>
                <a:lnTo>
                  <a:pt x="3592051" y="33951"/>
                </a:lnTo>
                <a:lnTo>
                  <a:pt x="3632581" y="52200"/>
                </a:lnTo>
                <a:lnTo>
                  <a:pt x="3671037" y="73947"/>
                </a:lnTo>
                <a:lnTo>
                  <a:pt x="3707218" y="98988"/>
                </a:lnTo>
                <a:lnTo>
                  <a:pt x="3740919" y="127119"/>
                </a:lnTo>
                <a:lnTo>
                  <a:pt x="3771937" y="158137"/>
                </a:lnTo>
                <a:lnTo>
                  <a:pt x="3800068" y="191838"/>
                </a:lnTo>
                <a:lnTo>
                  <a:pt x="3825109" y="228019"/>
                </a:lnTo>
                <a:lnTo>
                  <a:pt x="3846855" y="266475"/>
                </a:lnTo>
                <a:lnTo>
                  <a:pt x="3865105" y="307005"/>
                </a:lnTo>
                <a:lnTo>
                  <a:pt x="3879653" y="349403"/>
                </a:lnTo>
                <a:lnTo>
                  <a:pt x="3890297" y="393466"/>
                </a:lnTo>
                <a:lnTo>
                  <a:pt x="3895509" y="429773"/>
                </a:lnTo>
                <a:lnTo>
                  <a:pt x="3895509" y="2629277"/>
                </a:lnTo>
                <a:lnTo>
                  <a:pt x="3879653" y="2709647"/>
                </a:lnTo>
                <a:lnTo>
                  <a:pt x="3865105" y="2752045"/>
                </a:lnTo>
                <a:lnTo>
                  <a:pt x="3846855" y="2792575"/>
                </a:lnTo>
                <a:lnTo>
                  <a:pt x="3825109" y="2831031"/>
                </a:lnTo>
                <a:lnTo>
                  <a:pt x="3800068" y="2867212"/>
                </a:lnTo>
                <a:lnTo>
                  <a:pt x="3771937" y="2900913"/>
                </a:lnTo>
                <a:lnTo>
                  <a:pt x="3740919" y="2931931"/>
                </a:lnTo>
                <a:lnTo>
                  <a:pt x="3707218" y="2960062"/>
                </a:lnTo>
                <a:lnTo>
                  <a:pt x="3671037" y="2985103"/>
                </a:lnTo>
                <a:lnTo>
                  <a:pt x="3632581" y="3006849"/>
                </a:lnTo>
                <a:lnTo>
                  <a:pt x="3592051" y="3025099"/>
                </a:lnTo>
                <a:lnTo>
                  <a:pt x="3549653" y="3039647"/>
                </a:lnTo>
                <a:lnTo>
                  <a:pt x="3505590" y="3050291"/>
                </a:lnTo>
                <a:lnTo>
                  <a:pt x="3460064" y="3056826"/>
                </a:lnTo>
                <a:lnTo>
                  <a:pt x="3413281" y="305905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txBody>
          <a:bodyPr wrap="square" lIns="0" tIns="0" rIns="0" bIns="0" rtlCol="0"/>
          <a:lstStyle/>
          <a:p>
            <a:r>
              <a:rPr lang="es-MX" sz="2800" dirty="0" smtClean="0">
                <a:solidFill>
                  <a:schemeClr val="tx1"/>
                </a:solidFill>
              </a:rPr>
              <a:t>      </a:t>
            </a:r>
          </a:p>
          <a:p>
            <a:pPr algn="ctr"/>
            <a:r>
              <a:rPr lang="es-MX" sz="2800" dirty="0" smtClean="0">
                <a:solidFill>
                  <a:schemeClr val="tx1"/>
                </a:solidFill>
              </a:rPr>
              <a:t>   La infección del VPH es el factor NECESARIO, pero  NO SUFICIENTE para el desarrollo de las lesiones precursoras y el cáncer de cuello uterino</a:t>
            </a:r>
            <a:endParaRPr sz="2800" dirty="0">
              <a:solidFill>
                <a:schemeClr val="tx1"/>
              </a:solidFill>
            </a:endParaRPr>
          </a:p>
        </p:txBody>
      </p:sp>
      <p:sp>
        <p:nvSpPr>
          <p:cNvPr id="23" name="AutoShape 2" descr="Virus del papiloma humano (VPH) en hombr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24" name="AutoShape 4" descr="Virus del papiloma humano (VPH) en hombre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25" name="Imagen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0812" y="876300"/>
            <a:ext cx="7860388" cy="6399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004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914400" y="342900"/>
            <a:ext cx="7239000" cy="1661993"/>
          </a:xfrm>
        </p:spPr>
        <p:txBody>
          <a:bodyPr/>
          <a:lstStyle/>
          <a:p>
            <a:r>
              <a:rPr lang="es-MX" sz="5400" dirty="0" smtClean="0">
                <a:solidFill>
                  <a:schemeClr val="accent2"/>
                </a:solidFill>
                <a:latin typeface="Arial Black" panose="020B0A04020102020204" pitchFamily="34" charset="0"/>
              </a:rPr>
              <a:t>QUÉ ES EL VPH?</a:t>
            </a:r>
            <a:endParaRPr lang="es-MX" sz="5400" dirty="0">
              <a:solidFill>
                <a:schemeClr val="accent2"/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100" y="3067050"/>
            <a:ext cx="9848850" cy="721995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333500"/>
            <a:ext cx="8039100" cy="5694401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609600" y="7590650"/>
            <a:ext cx="6553200" cy="10668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dirty="0" smtClean="0"/>
              <a:t>Infección de Transmisión Sexual más frecuente</a:t>
            </a:r>
            <a:endParaRPr lang="es-MX" sz="3200" dirty="0"/>
          </a:p>
        </p:txBody>
      </p:sp>
    </p:spTree>
    <p:extLst>
      <p:ext uri="{BB962C8B-B14F-4D97-AF65-F5344CB8AC3E}">
        <p14:creationId xmlns:p14="http://schemas.microsoft.com/office/powerpoint/2010/main" val="2348384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16000" y="898588"/>
            <a:ext cx="7195820" cy="1231106"/>
          </a:xfrm>
        </p:spPr>
        <p:txBody>
          <a:bodyPr/>
          <a:lstStyle/>
          <a:p>
            <a:r>
              <a:rPr lang="es-MX" spc="-530" dirty="0"/>
              <a:t>TIPOS </a:t>
            </a:r>
            <a:r>
              <a:rPr lang="es-MX" spc="-530" dirty="0" smtClean="0"/>
              <a:t>DE </a:t>
            </a:r>
            <a:r>
              <a:rPr lang="es-MX" spc="-530" dirty="0"/>
              <a:t>VPH</a:t>
            </a:r>
            <a:endParaRPr lang="es-MX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2129694"/>
            <a:ext cx="11811000" cy="763905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" y="7103444"/>
            <a:ext cx="2324100" cy="2114550"/>
          </a:xfrm>
          <a:prstGeom prst="rect">
            <a:avLst/>
          </a:prstGeom>
        </p:spPr>
      </p:pic>
      <p:sp>
        <p:nvSpPr>
          <p:cNvPr id="7" name="Flecha doblada hacia arriba 6"/>
          <p:cNvSpPr/>
          <p:nvPr/>
        </p:nvSpPr>
        <p:spPr>
          <a:xfrm rot="10800000">
            <a:off x="1930908" y="6339334"/>
            <a:ext cx="850392" cy="731520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Flecha doblada 7"/>
          <p:cNvSpPr/>
          <p:nvPr/>
        </p:nvSpPr>
        <p:spPr>
          <a:xfrm rot="5400000">
            <a:off x="14220444" y="6191000"/>
            <a:ext cx="813816" cy="86868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01800" y="7141225"/>
            <a:ext cx="3073400" cy="2147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223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16000" y="898588"/>
            <a:ext cx="7195820" cy="1231106"/>
          </a:xfrm>
        </p:spPr>
        <p:txBody>
          <a:bodyPr/>
          <a:lstStyle/>
          <a:p>
            <a:r>
              <a:rPr lang="es-MX" dirty="0" smtClean="0"/>
              <a:t>TRANSMISIÓN</a:t>
            </a:r>
            <a:endParaRPr lang="es-MX" dirty="0"/>
          </a:p>
        </p:txBody>
      </p:sp>
      <p:sp>
        <p:nvSpPr>
          <p:cNvPr id="4" name="object 2"/>
          <p:cNvSpPr/>
          <p:nvPr/>
        </p:nvSpPr>
        <p:spPr>
          <a:xfrm>
            <a:off x="8991600" y="571500"/>
            <a:ext cx="4962525" cy="2135505"/>
          </a:xfrm>
          <a:custGeom>
            <a:avLst/>
            <a:gdLst/>
            <a:ahLst/>
            <a:cxnLst/>
            <a:rect l="l" t="t" r="r" b="b"/>
            <a:pathLst>
              <a:path w="4962525" h="2135504">
                <a:moveTo>
                  <a:pt x="4477656" y="2134966"/>
                </a:moveTo>
                <a:lnTo>
                  <a:pt x="485775" y="2134966"/>
                </a:lnTo>
                <a:lnTo>
                  <a:pt x="437762" y="2132589"/>
                </a:lnTo>
                <a:lnTo>
                  <a:pt x="390562" y="2125546"/>
                </a:lnTo>
                <a:lnTo>
                  <a:pt x="344494" y="2113968"/>
                </a:lnTo>
                <a:lnTo>
                  <a:pt x="299877" y="2097988"/>
                </a:lnTo>
                <a:lnTo>
                  <a:pt x="257028" y="2077738"/>
                </a:lnTo>
                <a:lnTo>
                  <a:pt x="216266" y="2053350"/>
                </a:lnTo>
                <a:lnTo>
                  <a:pt x="177911" y="2024955"/>
                </a:lnTo>
                <a:lnTo>
                  <a:pt x="142280" y="1992685"/>
                </a:lnTo>
                <a:lnTo>
                  <a:pt x="110010" y="1957054"/>
                </a:lnTo>
                <a:lnTo>
                  <a:pt x="81615" y="1918699"/>
                </a:lnTo>
                <a:lnTo>
                  <a:pt x="57227" y="1877938"/>
                </a:lnTo>
                <a:lnTo>
                  <a:pt x="36977" y="1835089"/>
                </a:lnTo>
                <a:lnTo>
                  <a:pt x="20997" y="1790471"/>
                </a:lnTo>
                <a:lnTo>
                  <a:pt x="9420" y="1744403"/>
                </a:lnTo>
                <a:lnTo>
                  <a:pt x="2377" y="1697204"/>
                </a:lnTo>
                <a:lnTo>
                  <a:pt x="0" y="1649191"/>
                </a:lnTo>
                <a:lnTo>
                  <a:pt x="0" y="485775"/>
                </a:lnTo>
                <a:lnTo>
                  <a:pt x="2377" y="437762"/>
                </a:lnTo>
                <a:lnTo>
                  <a:pt x="9420" y="390562"/>
                </a:lnTo>
                <a:lnTo>
                  <a:pt x="20997" y="344494"/>
                </a:lnTo>
                <a:lnTo>
                  <a:pt x="36977" y="299876"/>
                </a:lnTo>
                <a:lnTo>
                  <a:pt x="57227" y="257028"/>
                </a:lnTo>
                <a:lnTo>
                  <a:pt x="81615" y="216266"/>
                </a:lnTo>
                <a:lnTo>
                  <a:pt x="110010" y="177911"/>
                </a:lnTo>
                <a:lnTo>
                  <a:pt x="142280" y="142280"/>
                </a:lnTo>
                <a:lnTo>
                  <a:pt x="177911" y="110010"/>
                </a:lnTo>
                <a:lnTo>
                  <a:pt x="216266" y="81615"/>
                </a:lnTo>
                <a:lnTo>
                  <a:pt x="257028" y="57227"/>
                </a:lnTo>
                <a:lnTo>
                  <a:pt x="299877" y="36977"/>
                </a:lnTo>
                <a:lnTo>
                  <a:pt x="344494" y="20997"/>
                </a:lnTo>
                <a:lnTo>
                  <a:pt x="390562" y="9420"/>
                </a:lnTo>
                <a:lnTo>
                  <a:pt x="437762" y="2377"/>
                </a:lnTo>
                <a:lnTo>
                  <a:pt x="485775" y="0"/>
                </a:lnTo>
                <a:lnTo>
                  <a:pt x="4477656" y="0"/>
                </a:lnTo>
                <a:lnTo>
                  <a:pt x="4525669" y="2377"/>
                </a:lnTo>
                <a:lnTo>
                  <a:pt x="4572869" y="9420"/>
                </a:lnTo>
                <a:lnTo>
                  <a:pt x="4618936" y="20997"/>
                </a:lnTo>
                <a:lnTo>
                  <a:pt x="4663554" y="36977"/>
                </a:lnTo>
                <a:lnTo>
                  <a:pt x="4706403" y="57227"/>
                </a:lnTo>
                <a:lnTo>
                  <a:pt x="4747164" y="81615"/>
                </a:lnTo>
                <a:lnTo>
                  <a:pt x="4785519" y="110010"/>
                </a:lnTo>
                <a:lnTo>
                  <a:pt x="4821150" y="142280"/>
                </a:lnTo>
                <a:lnTo>
                  <a:pt x="4853420" y="177911"/>
                </a:lnTo>
                <a:lnTo>
                  <a:pt x="4881815" y="216266"/>
                </a:lnTo>
                <a:lnTo>
                  <a:pt x="4906203" y="257028"/>
                </a:lnTo>
                <a:lnTo>
                  <a:pt x="4926454" y="299876"/>
                </a:lnTo>
                <a:lnTo>
                  <a:pt x="4942433" y="344494"/>
                </a:lnTo>
                <a:lnTo>
                  <a:pt x="4954011" y="390562"/>
                </a:lnTo>
                <a:lnTo>
                  <a:pt x="4961054" y="437762"/>
                </a:lnTo>
                <a:lnTo>
                  <a:pt x="4962128" y="459452"/>
                </a:lnTo>
                <a:lnTo>
                  <a:pt x="4962128" y="1675514"/>
                </a:lnTo>
                <a:lnTo>
                  <a:pt x="4954011" y="1744403"/>
                </a:lnTo>
                <a:lnTo>
                  <a:pt x="4942433" y="1790471"/>
                </a:lnTo>
                <a:lnTo>
                  <a:pt x="4926454" y="1835089"/>
                </a:lnTo>
                <a:lnTo>
                  <a:pt x="4906203" y="1877938"/>
                </a:lnTo>
                <a:lnTo>
                  <a:pt x="4881815" y="1918699"/>
                </a:lnTo>
                <a:lnTo>
                  <a:pt x="4853420" y="1957054"/>
                </a:lnTo>
                <a:lnTo>
                  <a:pt x="4821150" y="1992685"/>
                </a:lnTo>
                <a:lnTo>
                  <a:pt x="4785519" y="2024955"/>
                </a:lnTo>
                <a:lnTo>
                  <a:pt x="4747164" y="2053350"/>
                </a:lnTo>
                <a:lnTo>
                  <a:pt x="4706403" y="2077738"/>
                </a:lnTo>
                <a:lnTo>
                  <a:pt x="4663554" y="2097988"/>
                </a:lnTo>
                <a:lnTo>
                  <a:pt x="4618936" y="2113968"/>
                </a:lnTo>
                <a:lnTo>
                  <a:pt x="4572869" y="2125546"/>
                </a:lnTo>
                <a:lnTo>
                  <a:pt x="4525669" y="2132589"/>
                </a:lnTo>
                <a:lnTo>
                  <a:pt x="4477656" y="213496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3"/>
          <p:cNvSpPr txBox="1"/>
          <p:nvPr/>
        </p:nvSpPr>
        <p:spPr>
          <a:xfrm>
            <a:off x="9705022" y="716332"/>
            <a:ext cx="3535679" cy="19906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114100"/>
              </a:lnSpc>
              <a:spcBef>
                <a:spcPts val="100"/>
              </a:spcBef>
            </a:pPr>
            <a:r>
              <a:rPr lang="es-MX" sz="2300" b="1" spc="-175" dirty="0" smtClean="0">
                <a:solidFill>
                  <a:srgbClr val="7030A0"/>
                </a:solidFill>
                <a:latin typeface="Verdana"/>
                <a:cs typeface="Verdana"/>
              </a:rPr>
              <a:t>Ocurre principalmente por el contacto piel con piel o de mucosas durante la actividad sexual</a:t>
            </a:r>
            <a:endParaRPr lang="es-MX" sz="2300" b="1" dirty="0">
              <a:solidFill>
                <a:srgbClr val="7030A0"/>
              </a:solidFill>
              <a:latin typeface="Verdana"/>
              <a:cs typeface="Verdana"/>
            </a:endParaRPr>
          </a:p>
        </p:txBody>
      </p:sp>
      <p:sp>
        <p:nvSpPr>
          <p:cNvPr id="6" name="object 2"/>
          <p:cNvSpPr/>
          <p:nvPr/>
        </p:nvSpPr>
        <p:spPr>
          <a:xfrm>
            <a:off x="1371600" y="3385266"/>
            <a:ext cx="15544800" cy="4114800"/>
          </a:xfrm>
          <a:custGeom>
            <a:avLst/>
            <a:gdLst/>
            <a:ahLst/>
            <a:cxnLst/>
            <a:rect l="l" t="t" r="r" b="b"/>
            <a:pathLst>
              <a:path w="3895725" h="3059429">
                <a:moveTo>
                  <a:pt x="3413281" y="3059050"/>
                </a:moveTo>
                <a:lnTo>
                  <a:pt x="485775" y="3059050"/>
                </a:lnTo>
                <a:lnTo>
                  <a:pt x="438991" y="3056826"/>
                </a:lnTo>
                <a:lnTo>
                  <a:pt x="393466" y="3050291"/>
                </a:lnTo>
                <a:lnTo>
                  <a:pt x="349403" y="3039647"/>
                </a:lnTo>
                <a:lnTo>
                  <a:pt x="307005" y="3025099"/>
                </a:lnTo>
                <a:lnTo>
                  <a:pt x="266476" y="3006849"/>
                </a:lnTo>
                <a:lnTo>
                  <a:pt x="228019" y="2985102"/>
                </a:lnTo>
                <a:lnTo>
                  <a:pt x="191838" y="2960062"/>
                </a:lnTo>
                <a:lnTo>
                  <a:pt x="158137" y="2931931"/>
                </a:lnTo>
                <a:lnTo>
                  <a:pt x="127119" y="2900913"/>
                </a:lnTo>
                <a:lnTo>
                  <a:pt x="98988" y="2867212"/>
                </a:lnTo>
                <a:lnTo>
                  <a:pt x="73947" y="2831031"/>
                </a:lnTo>
                <a:lnTo>
                  <a:pt x="52200" y="2792574"/>
                </a:lnTo>
                <a:lnTo>
                  <a:pt x="33951" y="2752045"/>
                </a:lnTo>
                <a:lnTo>
                  <a:pt x="19403" y="2709647"/>
                </a:lnTo>
                <a:lnTo>
                  <a:pt x="8759" y="2665584"/>
                </a:lnTo>
                <a:lnTo>
                  <a:pt x="2223" y="2620058"/>
                </a:lnTo>
                <a:lnTo>
                  <a:pt x="0" y="2573275"/>
                </a:lnTo>
                <a:lnTo>
                  <a:pt x="0" y="485775"/>
                </a:lnTo>
                <a:lnTo>
                  <a:pt x="2223" y="438991"/>
                </a:lnTo>
                <a:lnTo>
                  <a:pt x="8759" y="393466"/>
                </a:lnTo>
                <a:lnTo>
                  <a:pt x="19403" y="349403"/>
                </a:lnTo>
                <a:lnTo>
                  <a:pt x="33951" y="307004"/>
                </a:lnTo>
                <a:lnTo>
                  <a:pt x="52200" y="266475"/>
                </a:lnTo>
                <a:lnTo>
                  <a:pt x="73947" y="228019"/>
                </a:lnTo>
                <a:lnTo>
                  <a:pt x="98988" y="191838"/>
                </a:lnTo>
                <a:lnTo>
                  <a:pt x="127119" y="158137"/>
                </a:lnTo>
                <a:lnTo>
                  <a:pt x="158137" y="127119"/>
                </a:lnTo>
                <a:lnTo>
                  <a:pt x="191838" y="98988"/>
                </a:lnTo>
                <a:lnTo>
                  <a:pt x="228019" y="73947"/>
                </a:lnTo>
                <a:lnTo>
                  <a:pt x="266476" y="52200"/>
                </a:lnTo>
                <a:lnTo>
                  <a:pt x="307005" y="33951"/>
                </a:lnTo>
                <a:lnTo>
                  <a:pt x="349403" y="19402"/>
                </a:lnTo>
                <a:lnTo>
                  <a:pt x="393466" y="8759"/>
                </a:lnTo>
                <a:lnTo>
                  <a:pt x="438991" y="2223"/>
                </a:lnTo>
                <a:lnTo>
                  <a:pt x="485775" y="0"/>
                </a:lnTo>
                <a:lnTo>
                  <a:pt x="3413281" y="0"/>
                </a:lnTo>
                <a:lnTo>
                  <a:pt x="3460064" y="2223"/>
                </a:lnTo>
                <a:lnTo>
                  <a:pt x="3505590" y="8759"/>
                </a:lnTo>
                <a:lnTo>
                  <a:pt x="3549653" y="19402"/>
                </a:lnTo>
                <a:lnTo>
                  <a:pt x="3592051" y="33951"/>
                </a:lnTo>
                <a:lnTo>
                  <a:pt x="3632581" y="52200"/>
                </a:lnTo>
                <a:lnTo>
                  <a:pt x="3671037" y="73947"/>
                </a:lnTo>
                <a:lnTo>
                  <a:pt x="3707218" y="98988"/>
                </a:lnTo>
                <a:lnTo>
                  <a:pt x="3740919" y="127119"/>
                </a:lnTo>
                <a:lnTo>
                  <a:pt x="3771937" y="158137"/>
                </a:lnTo>
                <a:lnTo>
                  <a:pt x="3800068" y="191838"/>
                </a:lnTo>
                <a:lnTo>
                  <a:pt x="3825109" y="228019"/>
                </a:lnTo>
                <a:lnTo>
                  <a:pt x="3846855" y="266475"/>
                </a:lnTo>
                <a:lnTo>
                  <a:pt x="3865105" y="307004"/>
                </a:lnTo>
                <a:lnTo>
                  <a:pt x="3879653" y="349403"/>
                </a:lnTo>
                <a:lnTo>
                  <a:pt x="3890297" y="393466"/>
                </a:lnTo>
                <a:lnTo>
                  <a:pt x="3895509" y="429773"/>
                </a:lnTo>
                <a:lnTo>
                  <a:pt x="3895509" y="2629277"/>
                </a:lnTo>
                <a:lnTo>
                  <a:pt x="3879653" y="2709647"/>
                </a:lnTo>
                <a:lnTo>
                  <a:pt x="3865105" y="2752045"/>
                </a:lnTo>
                <a:lnTo>
                  <a:pt x="3846855" y="2792574"/>
                </a:lnTo>
                <a:lnTo>
                  <a:pt x="3825109" y="2831031"/>
                </a:lnTo>
                <a:lnTo>
                  <a:pt x="3800068" y="2867212"/>
                </a:lnTo>
                <a:lnTo>
                  <a:pt x="3771937" y="2900913"/>
                </a:lnTo>
                <a:lnTo>
                  <a:pt x="3740919" y="2931931"/>
                </a:lnTo>
                <a:lnTo>
                  <a:pt x="3707218" y="2960062"/>
                </a:lnTo>
                <a:lnTo>
                  <a:pt x="3671037" y="2985102"/>
                </a:lnTo>
                <a:lnTo>
                  <a:pt x="3632581" y="3006849"/>
                </a:lnTo>
                <a:lnTo>
                  <a:pt x="3592051" y="3025099"/>
                </a:lnTo>
                <a:lnTo>
                  <a:pt x="3549653" y="3039647"/>
                </a:lnTo>
                <a:lnTo>
                  <a:pt x="3505590" y="3050291"/>
                </a:lnTo>
                <a:lnTo>
                  <a:pt x="3460064" y="3056826"/>
                </a:lnTo>
                <a:lnTo>
                  <a:pt x="3413281" y="3059050"/>
                </a:lnTo>
                <a:close/>
              </a:path>
            </a:pathLst>
          </a:custGeom>
          <a:solidFill>
            <a:srgbClr val="FEF6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 txBox="1"/>
          <p:nvPr/>
        </p:nvSpPr>
        <p:spPr>
          <a:xfrm>
            <a:off x="1828800" y="3815811"/>
            <a:ext cx="14630400" cy="3253711"/>
          </a:xfrm>
          <a:prstGeom prst="rect">
            <a:avLst/>
          </a:prstGeom>
        </p:spPr>
        <p:txBody>
          <a:bodyPr vert="horz" wrap="square" lIns="0" tIns="12700" rIns="0" bIns="0" numCol="3" rtlCol="0">
            <a:spAutoFit/>
          </a:bodyPr>
          <a:lstStyle/>
          <a:p>
            <a:pPr marL="354965" marR="5080" indent="-342900" algn="l">
              <a:lnSpc>
                <a:spcPct val="114100"/>
              </a:lnSpc>
              <a:spcBef>
                <a:spcPts val="100"/>
              </a:spcBef>
              <a:buFont typeface="Wingdings" panose="05000000000000000000" pitchFamily="2" charset="2"/>
              <a:buChar char="v"/>
            </a:pPr>
            <a:r>
              <a:rPr lang="es-MX" sz="2300" b="1" dirty="0" smtClean="0">
                <a:solidFill>
                  <a:srgbClr val="7030A0"/>
                </a:solidFill>
                <a:latin typeface="Verdana"/>
                <a:cs typeface="Verdana"/>
              </a:rPr>
              <a:t>CONTACTO SEXUAL: a través del sexo vaginal, anal u oral con una persona infectada.</a:t>
            </a:r>
          </a:p>
          <a:p>
            <a:pPr marL="12065" marR="5080" algn="l">
              <a:lnSpc>
                <a:spcPct val="114100"/>
              </a:lnSpc>
              <a:spcBef>
                <a:spcPts val="100"/>
              </a:spcBef>
            </a:pPr>
            <a:endParaRPr lang="es-MX" sz="2300" b="1" dirty="0" smtClean="0">
              <a:solidFill>
                <a:srgbClr val="7030A0"/>
              </a:solidFill>
              <a:latin typeface="Verdana"/>
              <a:cs typeface="Verdana"/>
            </a:endParaRPr>
          </a:p>
          <a:p>
            <a:pPr marL="12065" marR="5080" algn="l">
              <a:lnSpc>
                <a:spcPct val="114100"/>
              </a:lnSpc>
              <a:spcBef>
                <a:spcPts val="100"/>
              </a:spcBef>
            </a:pPr>
            <a:endParaRPr lang="es-MX" sz="2300" b="1" dirty="0" smtClean="0">
              <a:solidFill>
                <a:srgbClr val="7030A0"/>
              </a:solidFill>
              <a:latin typeface="Verdana"/>
              <a:cs typeface="Verdana"/>
            </a:endParaRPr>
          </a:p>
          <a:p>
            <a:pPr marL="12065" marR="5080" algn="l">
              <a:lnSpc>
                <a:spcPct val="114100"/>
              </a:lnSpc>
              <a:spcBef>
                <a:spcPts val="100"/>
              </a:spcBef>
            </a:pPr>
            <a:endParaRPr lang="es-MX" sz="2300" b="1" dirty="0" smtClean="0">
              <a:solidFill>
                <a:srgbClr val="7030A0"/>
              </a:solidFill>
              <a:latin typeface="Verdana"/>
              <a:cs typeface="Verdana"/>
            </a:endParaRPr>
          </a:p>
          <a:p>
            <a:pPr marL="354965" marR="5080" indent="-342900" algn="l">
              <a:lnSpc>
                <a:spcPct val="114100"/>
              </a:lnSpc>
              <a:spcBef>
                <a:spcPts val="100"/>
              </a:spcBef>
              <a:buFont typeface="Wingdings" panose="05000000000000000000" pitchFamily="2" charset="2"/>
              <a:buChar char="v"/>
            </a:pPr>
            <a:r>
              <a:rPr lang="es-MX" sz="2300" b="1" dirty="0" smtClean="0">
                <a:solidFill>
                  <a:schemeClr val="accent6">
                    <a:lumMod val="75000"/>
                  </a:schemeClr>
                </a:solidFill>
                <a:latin typeface="Verdana"/>
                <a:cs typeface="Verdana"/>
              </a:rPr>
              <a:t>CONTACTO PIEL CON PIEL EN LA ZONA GENITAL: la infección puede ocurrir sin penetración, ni eyaculación, incluso si la persona infectada no presenta signos ni síntomas como verrugas.</a:t>
            </a:r>
          </a:p>
          <a:p>
            <a:pPr marL="354965" marR="5080" indent="-342900" algn="l">
              <a:lnSpc>
                <a:spcPct val="114100"/>
              </a:lnSpc>
              <a:spcBef>
                <a:spcPts val="100"/>
              </a:spcBef>
              <a:buFont typeface="Wingdings" panose="05000000000000000000" pitchFamily="2" charset="2"/>
              <a:buChar char="v"/>
            </a:pPr>
            <a:r>
              <a:rPr lang="es-MX" sz="2300" b="1" dirty="0" smtClean="0">
                <a:solidFill>
                  <a:srgbClr val="00B050"/>
                </a:solidFill>
                <a:latin typeface="Verdana"/>
                <a:cs typeface="Verdana"/>
              </a:rPr>
              <a:t>TRANSMISIÓN VERTICAL: son casos muy raros durante el parto</a:t>
            </a:r>
          </a:p>
          <a:p>
            <a:pPr marL="12700" marR="5080" indent="-635" algn="ctr">
              <a:lnSpc>
                <a:spcPct val="114100"/>
              </a:lnSpc>
              <a:spcBef>
                <a:spcPts val="100"/>
              </a:spcBef>
            </a:pPr>
            <a:endParaRPr lang="es-MX" sz="2300" b="1" dirty="0">
              <a:solidFill>
                <a:srgbClr val="7030A0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839843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50314" y="1737484"/>
            <a:ext cx="3895725" cy="3059430"/>
          </a:xfrm>
          <a:custGeom>
            <a:avLst/>
            <a:gdLst/>
            <a:ahLst/>
            <a:cxnLst/>
            <a:rect l="l" t="t" r="r" b="b"/>
            <a:pathLst>
              <a:path w="3895725" h="3059429">
                <a:moveTo>
                  <a:pt x="3413281" y="3059050"/>
                </a:moveTo>
                <a:lnTo>
                  <a:pt x="485775" y="3059050"/>
                </a:lnTo>
                <a:lnTo>
                  <a:pt x="438991" y="3056826"/>
                </a:lnTo>
                <a:lnTo>
                  <a:pt x="393466" y="3050291"/>
                </a:lnTo>
                <a:lnTo>
                  <a:pt x="349403" y="3039647"/>
                </a:lnTo>
                <a:lnTo>
                  <a:pt x="307005" y="3025099"/>
                </a:lnTo>
                <a:lnTo>
                  <a:pt x="266476" y="3006849"/>
                </a:lnTo>
                <a:lnTo>
                  <a:pt x="228019" y="2985102"/>
                </a:lnTo>
                <a:lnTo>
                  <a:pt x="191838" y="2960062"/>
                </a:lnTo>
                <a:lnTo>
                  <a:pt x="158137" y="2931931"/>
                </a:lnTo>
                <a:lnTo>
                  <a:pt x="127119" y="2900913"/>
                </a:lnTo>
                <a:lnTo>
                  <a:pt x="98988" y="2867212"/>
                </a:lnTo>
                <a:lnTo>
                  <a:pt x="73947" y="2831031"/>
                </a:lnTo>
                <a:lnTo>
                  <a:pt x="52200" y="2792574"/>
                </a:lnTo>
                <a:lnTo>
                  <a:pt x="33951" y="2752045"/>
                </a:lnTo>
                <a:lnTo>
                  <a:pt x="19403" y="2709647"/>
                </a:lnTo>
                <a:lnTo>
                  <a:pt x="8759" y="2665584"/>
                </a:lnTo>
                <a:lnTo>
                  <a:pt x="2223" y="2620058"/>
                </a:lnTo>
                <a:lnTo>
                  <a:pt x="0" y="2573275"/>
                </a:lnTo>
                <a:lnTo>
                  <a:pt x="0" y="485775"/>
                </a:lnTo>
                <a:lnTo>
                  <a:pt x="2223" y="438991"/>
                </a:lnTo>
                <a:lnTo>
                  <a:pt x="8759" y="393466"/>
                </a:lnTo>
                <a:lnTo>
                  <a:pt x="19403" y="349403"/>
                </a:lnTo>
                <a:lnTo>
                  <a:pt x="33951" y="307004"/>
                </a:lnTo>
                <a:lnTo>
                  <a:pt x="52200" y="266475"/>
                </a:lnTo>
                <a:lnTo>
                  <a:pt x="73947" y="228019"/>
                </a:lnTo>
                <a:lnTo>
                  <a:pt x="98988" y="191838"/>
                </a:lnTo>
                <a:lnTo>
                  <a:pt x="127119" y="158137"/>
                </a:lnTo>
                <a:lnTo>
                  <a:pt x="158137" y="127119"/>
                </a:lnTo>
                <a:lnTo>
                  <a:pt x="191838" y="98988"/>
                </a:lnTo>
                <a:lnTo>
                  <a:pt x="228019" y="73947"/>
                </a:lnTo>
                <a:lnTo>
                  <a:pt x="266476" y="52200"/>
                </a:lnTo>
                <a:lnTo>
                  <a:pt x="307005" y="33951"/>
                </a:lnTo>
                <a:lnTo>
                  <a:pt x="349403" y="19402"/>
                </a:lnTo>
                <a:lnTo>
                  <a:pt x="393466" y="8759"/>
                </a:lnTo>
                <a:lnTo>
                  <a:pt x="438991" y="2223"/>
                </a:lnTo>
                <a:lnTo>
                  <a:pt x="485775" y="0"/>
                </a:lnTo>
                <a:lnTo>
                  <a:pt x="3413281" y="0"/>
                </a:lnTo>
                <a:lnTo>
                  <a:pt x="3460064" y="2223"/>
                </a:lnTo>
                <a:lnTo>
                  <a:pt x="3505590" y="8759"/>
                </a:lnTo>
                <a:lnTo>
                  <a:pt x="3549653" y="19402"/>
                </a:lnTo>
                <a:lnTo>
                  <a:pt x="3592051" y="33951"/>
                </a:lnTo>
                <a:lnTo>
                  <a:pt x="3632581" y="52200"/>
                </a:lnTo>
                <a:lnTo>
                  <a:pt x="3671037" y="73947"/>
                </a:lnTo>
                <a:lnTo>
                  <a:pt x="3707218" y="98988"/>
                </a:lnTo>
                <a:lnTo>
                  <a:pt x="3740919" y="127119"/>
                </a:lnTo>
                <a:lnTo>
                  <a:pt x="3771937" y="158137"/>
                </a:lnTo>
                <a:lnTo>
                  <a:pt x="3800068" y="191838"/>
                </a:lnTo>
                <a:lnTo>
                  <a:pt x="3825109" y="228019"/>
                </a:lnTo>
                <a:lnTo>
                  <a:pt x="3846855" y="266475"/>
                </a:lnTo>
                <a:lnTo>
                  <a:pt x="3865105" y="307004"/>
                </a:lnTo>
                <a:lnTo>
                  <a:pt x="3879653" y="349403"/>
                </a:lnTo>
                <a:lnTo>
                  <a:pt x="3890297" y="393466"/>
                </a:lnTo>
                <a:lnTo>
                  <a:pt x="3895509" y="429773"/>
                </a:lnTo>
                <a:lnTo>
                  <a:pt x="3895509" y="2629277"/>
                </a:lnTo>
                <a:lnTo>
                  <a:pt x="3879653" y="2709647"/>
                </a:lnTo>
                <a:lnTo>
                  <a:pt x="3865105" y="2752045"/>
                </a:lnTo>
                <a:lnTo>
                  <a:pt x="3846855" y="2792574"/>
                </a:lnTo>
                <a:lnTo>
                  <a:pt x="3825109" y="2831031"/>
                </a:lnTo>
                <a:lnTo>
                  <a:pt x="3800068" y="2867212"/>
                </a:lnTo>
                <a:lnTo>
                  <a:pt x="3771937" y="2900913"/>
                </a:lnTo>
                <a:lnTo>
                  <a:pt x="3740919" y="2931931"/>
                </a:lnTo>
                <a:lnTo>
                  <a:pt x="3707218" y="2960062"/>
                </a:lnTo>
                <a:lnTo>
                  <a:pt x="3671037" y="2985102"/>
                </a:lnTo>
                <a:lnTo>
                  <a:pt x="3632581" y="3006849"/>
                </a:lnTo>
                <a:lnTo>
                  <a:pt x="3592051" y="3025099"/>
                </a:lnTo>
                <a:lnTo>
                  <a:pt x="3549653" y="3039647"/>
                </a:lnTo>
                <a:lnTo>
                  <a:pt x="3505590" y="3050291"/>
                </a:lnTo>
                <a:lnTo>
                  <a:pt x="3460064" y="3056826"/>
                </a:lnTo>
                <a:lnTo>
                  <a:pt x="3413281" y="3059050"/>
                </a:lnTo>
                <a:close/>
              </a:path>
            </a:pathLst>
          </a:custGeom>
          <a:solidFill>
            <a:srgbClr val="FEF6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426000" y="2622492"/>
            <a:ext cx="3535679" cy="122334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114100"/>
              </a:lnSpc>
              <a:spcBef>
                <a:spcPts val="100"/>
              </a:spcBef>
            </a:pPr>
            <a:r>
              <a:rPr lang="es-MX" sz="2300" spc="-175" dirty="0" smtClean="0">
                <a:latin typeface="Verdana"/>
                <a:cs typeface="Verdana"/>
              </a:rPr>
              <a:t>El virus entra en las células basales del epitelio a través de </a:t>
            </a:r>
            <a:r>
              <a:rPr lang="es-MX" sz="2300" spc="-175" dirty="0" err="1" smtClean="0">
                <a:latin typeface="Verdana"/>
                <a:cs typeface="Verdana"/>
              </a:rPr>
              <a:t>microlesiones</a:t>
            </a:r>
            <a:r>
              <a:rPr sz="2300" spc="-40" dirty="0" smtClean="0">
                <a:latin typeface="Verdana"/>
                <a:cs typeface="Verdana"/>
              </a:rPr>
              <a:t>.</a:t>
            </a:r>
            <a:endParaRPr sz="2300" dirty="0">
              <a:latin typeface="Verdana"/>
              <a:cs typeface="Verdan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250314" y="6199249"/>
            <a:ext cx="3895725" cy="3928228"/>
          </a:xfrm>
          <a:custGeom>
            <a:avLst/>
            <a:gdLst/>
            <a:ahLst/>
            <a:cxnLst/>
            <a:rect l="l" t="t" r="r" b="b"/>
            <a:pathLst>
              <a:path w="3895725" h="3059429">
                <a:moveTo>
                  <a:pt x="3413281" y="3059050"/>
                </a:moveTo>
                <a:lnTo>
                  <a:pt x="485775" y="3059050"/>
                </a:lnTo>
                <a:lnTo>
                  <a:pt x="438991" y="3056826"/>
                </a:lnTo>
                <a:lnTo>
                  <a:pt x="393466" y="3050291"/>
                </a:lnTo>
                <a:lnTo>
                  <a:pt x="349403" y="3039647"/>
                </a:lnTo>
                <a:lnTo>
                  <a:pt x="307005" y="3025099"/>
                </a:lnTo>
                <a:lnTo>
                  <a:pt x="266476" y="3006849"/>
                </a:lnTo>
                <a:lnTo>
                  <a:pt x="228019" y="2985103"/>
                </a:lnTo>
                <a:lnTo>
                  <a:pt x="191838" y="2960062"/>
                </a:lnTo>
                <a:lnTo>
                  <a:pt x="158137" y="2931931"/>
                </a:lnTo>
                <a:lnTo>
                  <a:pt x="127119" y="2900913"/>
                </a:lnTo>
                <a:lnTo>
                  <a:pt x="98988" y="2867212"/>
                </a:lnTo>
                <a:lnTo>
                  <a:pt x="73947" y="2831031"/>
                </a:lnTo>
                <a:lnTo>
                  <a:pt x="52200" y="2792575"/>
                </a:lnTo>
                <a:lnTo>
                  <a:pt x="33951" y="2752045"/>
                </a:lnTo>
                <a:lnTo>
                  <a:pt x="19403" y="2709647"/>
                </a:lnTo>
                <a:lnTo>
                  <a:pt x="8759" y="2665584"/>
                </a:lnTo>
                <a:lnTo>
                  <a:pt x="2223" y="2620059"/>
                </a:lnTo>
                <a:lnTo>
                  <a:pt x="0" y="2573275"/>
                </a:lnTo>
                <a:lnTo>
                  <a:pt x="0" y="485775"/>
                </a:lnTo>
                <a:lnTo>
                  <a:pt x="2223" y="438991"/>
                </a:lnTo>
                <a:lnTo>
                  <a:pt x="8759" y="393466"/>
                </a:lnTo>
                <a:lnTo>
                  <a:pt x="19403" y="349403"/>
                </a:lnTo>
                <a:lnTo>
                  <a:pt x="33951" y="307005"/>
                </a:lnTo>
                <a:lnTo>
                  <a:pt x="52200" y="266475"/>
                </a:lnTo>
                <a:lnTo>
                  <a:pt x="73947" y="228019"/>
                </a:lnTo>
                <a:lnTo>
                  <a:pt x="98988" y="191838"/>
                </a:lnTo>
                <a:lnTo>
                  <a:pt x="127119" y="158137"/>
                </a:lnTo>
                <a:lnTo>
                  <a:pt x="158137" y="127119"/>
                </a:lnTo>
                <a:lnTo>
                  <a:pt x="191838" y="98988"/>
                </a:lnTo>
                <a:lnTo>
                  <a:pt x="228019" y="73947"/>
                </a:lnTo>
                <a:lnTo>
                  <a:pt x="266476" y="52200"/>
                </a:lnTo>
                <a:lnTo>
                  <a:pt x="307005" y="33951"/>
                </a:lnTo>
                <a:lnTo>
                  <a:pt x="349403" y="19403"/>
                </a:lnTo>
                <a:lnTo>
                  <a:pt x="393466" y="8759"/>
                </a:lnTo>
                <a:lnTo>
                  <a:pt x="438991" y="2223"/>
                </a:lnTo>
                <a:lnTo>
                  <a:pt x="485775" y="0"/>
                </a:lnTo>
                <a:lnTo>
                  <a:pt x="3413281" y="0"/>
                </a:lnTo>
                <a:lnTo>
                  <a:pt x="3460064" y="2223"/>
                </a:lnTo>
                <a:lnTo>
                  <a:pt x="3505590" y="8759"/>
                </a:lnTo>
                <a:lnTo>
                  <a:pt x="3549653" y="19403"/>
                </a:lnTo>
                <a:lnTo>
                  <a:pt x="3592051" y="33951"/>
                </a:lnTo>
                <a:lnTo>
                  <a:pt x="3632581" y="52200"/>
                </a:lnTo>
                <a:lnTo>
                  <a:pt x="3671037" y="73947"/>
                </a:lnTo>
                <a:lnTo>
                  <a:pt x="3707218" y="98988"/>
                </a:lnTo>
                <a:lnTo>
                  <a:pt x="3740919" y="127119"/>
                </a:lnTo>
                <a:lnTo>
                  <a:pt x="3771937" y="158137"/>
                </a:lnTo>
                <a:lnTo>
                  <a:pt x="3800068" y="191838"/>
                </a:lnTo>
                <a:lnTo>
                  <a:pt x="3825109" y="228019"/>
                </a:lnTo>
                <a:lnTo>
                  <a:pt x="3846855" y="266475"/>
                </a:lnTo>
                <a:lnTo>
                  <a:pt x="3865105" y="307005"/>
                </a:lnTo>
                <a:lnTo>
                  <a:pt x="3879653" y="349403"/>
                </a:lnTo>
                <a:lnTo>
                  <a:pt x="3890297" y="393466"/>
                </a:lnTo>
                <a:lnTo>
                  <a:pt x="3895509" y="429773"/>
                </a:lnTo>
                <a:lnTo>
                  <a:pt x="3895509" y="2629277"/>
                </a:lnTo>
                <a:lnTo>
                  <a:pt x="3879653" y="2709647"/>
                </a:lnTo>
                <a:lnTo>
                  <a:pt x="3865105" y="2752045"/>
                </a:lnTo>
                <a:lnTo>
                  <a:pt x="3846855" y="2792575"/>
                </a:lnTo>
                <a:lnTo>
                  <a:pt x="3825109" y="2831031"/>
                </a:lnTo>
                <a:lnTo>
                  <a:pt x="3800068" y="2867212"/>
                </a:lnTo>
                <a:lnTo>
                  <a:pt x="3771937" y="2900913"/>
                </a:lnTo>
                <a:lnTo>
                  <a:pt x="3740919" y="2931931"/>
                </a:lnTo>
                <a:lnTo>
                  <a:pt x="3707218" y="2960062"/>
                </a:lnTo>
                <a:lnTo>
                  <a:pt x="3671037" y="2985103"/>
                </a:lnTo>
                <a:lnTo>
                  <a:pt x="3632581" y="3006849"/>
                </a:lnTo>
                <a:lnTo>
                  <a:pt x="3592051" y="3025099"/>
                </a:lnTo>
                <a:lnTo>
                  <a:pt x="3549653" y="3039647"/>
                </a:lnTo>
                <a:lnTo>
                  <a:pt x="3505590" y="3050291"/>
                </a:lnTo>
                <a:lnTo>
                  <a:pt x="3460064" y="3056826"/>
                </a:lnTo>
                <a:lnTo>
                  <a:pt x="3413281" y="3059050"/>
                </a:lnTo>
                <a:close/>
              </a:path>
            </a:pathLst>
          </a:custGeom>
          <a:solidFill>
            <a:srgbClr val="FEF6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432132" y="6483081"/>
            <a:ext cx="3535679" cy="36443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114100"/>
              </a:lnSpc>
              <a:spcBef>
                <a:spcPts val="100"/>
              </a:spcBef>
            </a:pPr>
            <a:r>
              <a:rPr lang="es-MX" sz="2300" spc="-175" dirty="0" smtClean="0">
                <a:latin typeface="Verdana"/>
                <a:cs typeface="Verdana"/>
              </a:rPr>
              <a:t>En caso de los VPH oncogénicos, las proteínas virales E6 y E7 interfieren con los supresores de tumores celulares p53 y </a:t>
            </a:r>
            <a:r>
              <a:rPr lang="es-MX" sz="2300" spc="-175" dirty="0" err="1" smtClean="0">
                <a:latin typeface="Verdana"/>
                <a:cs typeface="Verdana"/>
              </a:rPr>
              <a:t>pRB</a:t>
            </a:r>
            <a:r>
              <a:rPr lang="es-MX" sz="2300" spc="-175" dirty="0" smtClean="0">
                <a:latin typeface="Verdana"/>
                <a:cs typeface="Verdana"/>
              </a:rPr>
              <a:t>, lo que lleva a la desregulación del ciclo celular y la proliferación descontrolada</a:t>
            </a:r>
            <a:endParaRPr sz="2300" dirty="0">
              <a:latin typeface="Verdana"/>
              <a:cs typeface="Verdan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3360243" y="1737484"/>
            <a:ext cx="3895725" cy="3059430"/>
          </a:xfrm>
          <a:custGeom>
            <a:avLst/>
            <a:gdLst/>
            <a:ahLst/>
            <a:cxnLst/>
            <a:rect l="l" t="t" r="r" b="b"/>
            <a:pathLst>
              <a:path w="3895725" h="3059429">
                <a:moveTo>
                  <a:pt x="3413280" y="3059050"/>
                </a:moveTo>
                <a:lnTo>
                  <a:pt x="485775" y="3059050"/>
                </a:lnTo>
                <a:lnTo>
                  <a:pt x="438991" y="3056826"/>
                </a:lnTo>
                <a:lnTo>
                  <a:pt x="393466" y="3050291"/>
                </a:lnTo>
                <a:lnTo>
                  <a:pt x="349403" y="3039647"/>
                </a:lnTo>
                <a:lnTo>
                  <a:pt x="307004" y="3025099"/>
                </a:lnTo>
                <a:lnTo>
                  <a:pt x="266475" y="3006849"/>
                </a:lnTo>
                <a:lnTo>
                  <a:pt x="228019" y="2985102"/>
                </a:lnTo>
                <a:lnTo>
                  <a:pt x="191838" y="2960062"/>
                </a:lnTo>
                <a:lnTo>
                  <a:pt x="158137" y="2931931"/>
                </a:lnTo>
                <a:lnTo>
                  <a:pt x="127119" y="2900913"/>
                </a:lnTo>
                <a:lnTo>
                  <a:pt x="98988" y="2867212"/>
                </a:lnTo>
                <a:lnTo>
                  <a:pt x="73947" y="2831031"/>
                </a:lnTo>
                <a:lnTo>
                  <a:pt x="52200" y="2792574"/>
                </a:lnTo>
                <a:lnTo>
                  <a:pt x="33951" y="2752045"/>
                </a:lnTo>
                <a:lnTo>
                  <a:pt x="19403" y="2709647"/>
                </a:lnTo>
                <a:lnTo>
                  <a:pt x="8759" y="2665584"/>
                </a:lnTo>
                <a:lnTo>
                  <a:pt x="2223" y="2620058"/>
                </a:lnTo>
                <a:lnTo>
                  <a:pt x="0" y="2573275"/>
                </a:lnTo>
                <a:lnTo>
                  <a:pt x="0" y="485775"/>
                </a:lnTo>
                <a:lnTo>
                  <a:pt x="2223" y="438991"/>
                </a:lnTo>
                <a:lnTo>
                  <a:pt x="8759" y="393466"/>
                </a:lnTo>
                <a:lnTo>
                  <a:pt x="19403" y="349403"/>
                </a:lnTo>
                <a:lnTo>
                  <a:pt x="33951" y="307004"/>
                </a:lnTo>
                <a:lnTo>
                  <a:pt x="52200" y="266475"/>
                </a:lnTo>
                <a:lnTo>
                  <a:pt x="73947" y="228019"/>
                </a:lnTo>
                <a:lnTo>
                  <a:pt x="98988" y="191838"/>
                </a:lnTo>
                <a:lnTo>
                  <a:pt x="127119" y="158137"/>
                </a:lnTo>
                <a:lnTo>
                  <a:pt x="158137" y="127119"/>
                </a:lnTo>
                <a:lnTo>
                  <a:pt x="191838" y="98988"/>
                </a:lnTo>
                <a:lnTo>
                  <a:pt x="228019" y="73947"/>
                </a:lnTo>
                <a:lnTo>
                  <a:pt x="266475" y="52200"/>
                </a:lnTo>
                <a:lnTo>
                  <a:pt x="307004" y="33951"/>
                </a:lnTo>
                <a:lnTo>
                  <a:pt x="349403" y="19402"/>
                </a:lnTo>
                <a:lnTo>
                  <a:pt x="393466" y="8759"/>
                </a:lnTo>
                <a:lnTo>
                  <a:pt x="438991" y="2223"/>
                </a:lnTo>
                <a:lnTo>
                  <a:pt x="485775" y="0"/>
                </a:lnTo>
                <a:lnTo>
                  <a:pt x="3413280" y="0"/>
                </a:lnTo>
                <a:lnTo>
                  <a:pt x="3460064" y="2223"/>
                </a:lnTo>
                <a:lnTo>
                  <a:pt x="3505589" y="8759"/>
                </a:lnTo>
                <a:lnTo>
                  <a:pt x="3549653" y="19402"/>
                </a:lnTo>
                <a:lnTo>
                  <a:pt x="3592051" y="33951"/>
                </a:lnTo>
                <a:lnTo>
                  <a:pt x="3632580" y="52200"/>
                </a:lnTo>
                <a:lnTo>
                  <a:pt x="3671037" y="73947"/>
                </a:lnTo>
                <a:lnTo>
                  <a:pt x="3707217" y="98988"/>
                </a:lnTo>
                <a:lnTo>
                  <a:pt x="3740918" y="127119"/>
                </a:lnTo>
                <a:lnTo>
                  <a:pt x="3771936" y="158137"/>
                </a:lnTo>
                <a:lnTo>
                  <a:pt x="3800067" y="191838"/>
                </a:lnTo>
                <a:lnTo>
                  <a:pt x="3825108" y="228019"/>
                </a:lnTo>
                <a:lnTo>
                  <a:pt x="3846855" y="266475"/>
                </a:lnTo>
                <a:lnTo>
                  <a:pt x="3865104" y="307004"/>
                </a:lnTo>
                <a:lnTo>
                  <a:pt x="3879653" y="349403"/>
                </a:lnTo>
                <a:lnTo>
                  <a:pt x="3890296" y="393466"/>
                </a:lnTo>
                <a:lnTo>
                  <a:pt x="3895509" y="429776"/>
                </a:lnTo>
                <a:lnTo>
                  <a:pt x="3895509" y="2629273"/>
                </a:lnTo>
                <a:lnTo>
                  <a:pt x="3879653" y="2709647"/>
                </a:lnTo>
                <a:lnTo>
                  <a:pt x="3865104" y="2752045"/>
                </a:lnTo>
                <a:lnTo>
                  <a:pt x="3846855" y="2792574"/>
                </a:lnTo>
                <a:lnTo>
                  <a:pt x="3825108" y="2831031"/>
                </a:lnTo>
                <a:lnTo>
                  <a:pt x="3800067" y="2867212"/>
                </a:lnTo>
                <a:lnTo>
                  <a:pt x="3771936" y="2900913"/>
                </a:lnTo>
                <a:lnTo>
                  <a:pt x="3740918" y="2931931"/>
                </a:lnTo>
                <a:lnTo>
                  <a:pt x="3707217" y="2960062"/>
                </a:lnTo>
                <a:lnTo>
                  <a:pt x="3671037" y="2985102"/>
                </a:lnTo>
                <a:lnTo>
                  <a:pt x="3632580" y="3006849"/>
                </a:lnTo>
                <a:lnTo>
                  <a:pt x="3592051" y="3025099"/>
                </a:lnTo>
                <a:lnTo>
                  <a:pt x="3549653" y="3039647"/>
                </a:lnTo>
                <a:lnTo>
                  <a:pt x="3505589" y="3050291"/>
                </a:lnTo>
                <a:lnTo>
                  <a:pt x="3460064" y="3056826"/>
                </a:lnTo>
                <a:lnTo>
                  <a:pt x="3413280" y="3059050"/>
                </a:lnTo>
                <a:close/>
              </a:path>
            </a:pathLst>
          </a:custGeom>
          <a:solidFill>
            <a:srgbClr val="FEF6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3542061" y="2021316"/>
            <a:ext cx="3535679" cy="243387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114100"/>
              </a:lnSpc>
              <a:spcBef>
                <a:spcPts val="100"/>
              </a:spcBef>
            </a:pPr>
            <a:r>
              <a:rPr lang="es-MX" sz="2300" spc="-175" dirty="0" smtClean="0">
                <a:latin typeface="Verdana"/>
                <a:cs typeface="Verdana"/>
              </a:rPr>
              <a:t>El ADN se integra en el núcleo de la célula huésped y la replicación del virus se intensifica a medida que las células se diferencian y desplazan a la superficie</a:t>
            </a:r>
            <a:endParaRPr sz="2300" dirty="0">
              <a:latin typeface="Verdana"/>
              <a:cs typeface="Verdan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3360243" y="6199248"/>
            <a:ext cx="3895725" cy="3889121"/>
          </a:xfrm>
          <a:custGeom>
            <a:avLst/>
            <a:gdLst/>
            <a:ahLst/>
            <a:cxnLst/>
            <a:rect l="l" t="t" r="r" b="b"/>
            <a:pathLst>
              <a:path w="3895725" h="3059429">
                <a:moveTo>
                  <a:pt x="3413280" y="3059050"/>
                </a:moveTo>
                <a:lnTo>
                  <a:pt x="485775" y="3059050"/>
                </a:lnTo>
                <a:lnTo>
                  <a:pt x="438991" y="3056826"/>
                </a:lnTo>
                <a:lnTo>
                  <a:pt x="393466" y="3050291"/>
                </a:lnTo>
                <a:lnTo>
                  <a:pt x="349403" y="3039647"/>
                </a:lnTo>
                <a:lnTo>
                  <a:pt x="307004" y="3025099"/>
                </a:lnTo>
                <a:lnTo>
                  <a:pt x="266475" y="3006849"/>
                </a:lnTo>
                <a:lnTo>
                  <a:pt x="228019" y="2985103"/>
                </a:lnTo>
                <a:lnTo>
                  <a:pt x="191838" y="2960062"/>
                </a:lnTo>
                <a:lnTo>
                  <a:pt x="158137" y="2931931"/>
                </a:lnTo>
                <a:lnTo>
                  <a:pt x="127119" y="2900913"/>
                </a:lnTo>
                <a:lnTo>
                  <a:pt x="98988" y="2867212"/>
                </a:lnTo>
                <a:lnTo>
                  <a:pt x="73947" y="2831031"/>
                </a:lnTo>
                <a:lnTo>
                  <a:pt x="52200" y="2792575"/>
                </a:lnTo>
                <a:lnTo>
                  <a:pt x="33951" y="2752045"/>
                </a:lnTo>
                <a:lnTo>
                  <a:pt x="19403" y="2709647"/>
                </a:lnTo>
                <a:lnTo>
                  <a:pt x="8759" y="2665584"/>
                </a:lnTo>
                <a:lnTo>
                  <a:pt x="2223" y="2620059"/>
                </a:lnTo>
                <a:lnTo>
                  <a:pt x="0" y="2573275"/>
                </a:lnTo>
                <a:lnTo>
                  <a:pt x="0" y="485775"/>
                </a:lnTo>
                <a:lnTo>
                  <a:pt x="2223" y="438991"/>
                </a:lnTo>
                <a:lnTo>
                  <a:pt x="8759" y="393466"/>
                </a:lnTo>
                <a:lnTo>
                  <a:pt x="19403" y="349403"/>
                </a:lnTo>
                <a:lnTo>
                  <a:pt x="33951" y="307005"/>
                </a:lnTo>
                <a:lnTo>
                  <a:pt x="52200" y="266475"/>
                </a:lnTo>
                <a:lnTo>
                  <a:pt x="73947" y="228019"/>
                </a:lnTo>
                <a:lnTo>
                  <a:pt x="98988" y="191838"/>
                </a:lnTo>
                <a:lnTo>
                  <a:pt x="127119" y="158137"/>
                </a:lnTo>
                <a:lnTo>
                  <a:pt x="158137" y="127119"/>
                </a:lnTo>
                <a:lnTo>
                  <a:pt x="191838" y="98988"/>
                </a:lnTo>
                <a:lnTo>
                  <a:pt x="228019" y="73947"/>
                </a:lnTo>
                <a:lnTo>
                  <a:pt x="266475" y="52200"/>
                </a:lnTo>
                <a:lnTo>
                  <a:pt x="307004" y="33951"/>
                </a:lnTo>
                <a:lnTo>
                  <a:pt x="349403" y="19403"/>
                </a:lnTo>
                <a:lnTo>
                  <a:pt x="393466" y="8759"/>
                </a:lnTo>
                <a:lnTo>
                  <a:pt x="438991" y="2223"/>
                </a:lnTo>
                <a:lnTo>
                  <a:pt x="485775" y="0"/>
                </a:lnTo>
                <a:lnTo>
                  <a:pt x="3413280" y="0"/>
                </a:lnTo>
                <a:lnTo>
                  <a:pt x="3460064" y="2223"/>
                </a:lnTo>
                <a:lnTo>
                  <a:pt x="3505589" y="8759"/>
                </a:lnTo>
                <a:lnTo>
                  <a:pt x="3549653" y="19403"/>
                </a:lnTo>
                <a:lnTo>
                  <a:pt x="3592051" y="33951"/>
                </a:lnTo>
                <a:lnTo>
                  <a:pt x="3632580" y="52200"/>
                </a:lnTo>
                <a:lnTo>
                  <a:pt x="3671037" y="73947"/>
                </a:lnTo>
                <a:lnTo>
                  <a:pt x="3707217" y="98988"/>
                </a:lnTo>
                <a:lnTo>
                  <a:pt x="3740918" y="127119"/>
                </a:lnTo>
                <a:lnTo>
                  <a:pt x="3771936" y="158137"/>
                </a:lnTo>
                <a:lnTo>
                  <a:pt x="3800067" y="191838"/>
                </a:lnTo>
                <a:lnTo>
                  <a:pt x="3825108" y="228019"/>
                </a:lnTo>
                <a:lnTo>
                  <a:pt x="3846855" y="266475"/>
                </a:lnTo>
                <a:lnTo>
                  <a:pt x="3865104" y="307005"/>
                </a:lnTo>
                <a:lnTo>
                  <a:pt x="3879653" y="349403"/>
                </a:lnTo>
                <a:lnTo>
                  <a:pt x="3890296" y="393466"/>
                </a:lnTo>
                <a:lnTo>
                  <a:pt x="3895509" y="429777"/>
                </a:lnTo>
                <a:lnTo>
                  <a:pt x="3895509" y="2629273"/>
                </a:lnTo>
                <a:lnTo>
                  <a:pt x="3879653" y="2709647"/>
                </a:lnTo>
                <a:lnTo>
                  <a:pt x="3865104" y="2752045"/>
                </a:lnTo>
                <a:lnTo>
                  <a:pt x="3846855" y="2792575"/>
                </a:lnTo>
                <a:lnTo>
                  <a:pt x="3825108" y="2831031"/>
                </a:lnTo>
                <a:lnTo>
                  <a:pt x="3800067" y="2867212"/>
                </a:lnTo>
                <a:lnTo>
                  <a:pt x="3771936" y="2900913"/>
                </a:lnTo>
                <a:lnTo>
                  <a:pt x="3740918" y="2931931"/>
                </a:lnTo>
                <a:lnTo>
                  <a:pt x="3707217" y="2960062"/>
                </a:lnTo>
                <a:lnTo>
                  <a:pt x="3671037" y="2985103"/>
                </a:lnTo>
                <a:lnTo>
                  <a:pt x="3632580" y="3006849"/>
                </a:lnTo>
                <a:lnTo>
                  <a:pt x="3592051" y="3025099"/>
                </a:lnTo>
                <a:lnTo>
                  <a:pt x="3549653" y="3039647"/>
                </a:lnTo>
                <a:lnTo>
                  <a:pt x="3505589" y="3050291"/>
                </a:lnTo>
                <a:lnTo>
                  <a:pt x="3460064" y="3056826"/>
                </a:lnTo>
                <a:lnTo>
                  <a:pt x="3413280" y="3059050"/>
                </a:lnTo>
                <a:close/>
              </a:path>
            </a:pathLst>
          </a:custGeom>
          <a:solidFill>
            <a:srgbClr val="FEF6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3542061" y="6483081"/>
            <a:ext cx="3535679" cy="32408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114100"/>
              </a:lnSpc>
              <a:spcBef>
                <a:spcPts val="100"/>
              </a:spcBef>
            </a:pPr>
            <a:r>
              <a:rPr lang="es-MX" sz="2300" spc="-175" dirty="0" smtClean="0">
                <a:latin typeface="Verdana"/>
                <a:cs typeface="Verdana"/>
              </a:rPr>
              <a:t>La infección puede manifestarse como lesiones </a:t>
            </a:r>
            <a:r>
              <a:rPr lang="es-MX" sz="2300" spc="-175" dirty="0" err="1" smtClean="0">
                <a:latin typeface="Verdana"/>
                <a:cs typeface="Verdana"/>
              </a:rPr>
              <a:t>exofíticas</a:t>
            </a:r>
            <a:r>
              <a:rPr lang="es-MX" sz="2300" spc="-175" dirty="0" smtClean="0">
                <a:latin typeface="Verdana"/>
                <a:cs typeface="Verdana"/>
              </a:rPr>
              <a:t> </a:t>
            </a:r>
            <a:r>
              <a:rPr lang="es-MX" sz="2300" spc="-175" dirty="0" smtClean="0">
                <a:latin typeface="Verdana"/>
                <a:cs typeface="Verdana"/>
              </a:rPr>
              <a:t>(verrugas) o en caso de los tipos oncogénicos como lesiones </a:t>
            </a:r>
            <a:r>
              <a:rPr lang="es-MX" sz="2300" spc="-175" dirty="0" err="1" smtClean="0">
                <a:latin typeface="Verdana"/>
                <a:cs typeface="Verdana"/>
              </a:rPr>
              <a:t>intraepiteliales</a:t>
            </a:r>
            <a:r>
              <a:rPr lang="es-MX" sz="2300" spc="-175" dirty="0" smtClean="0">
                <a:latin typeface="Verdana"/>
                <a:cs typeface="Verdana"/>
              </a:rPr>
              <a:t> que pueden evolucionar a displasia o cáncer</a:t>
            </a:r>
            <a:endParaRPr sz="2300" dirty="0">
              <a:latin typeface="Verdana"/>
              <a:cs typeface="Verdan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9432132" y="1028700"/>
            <a:ext cx="3612673" cy="970280"/>
          </a:xfrm>
          <a:custGeom>
            <a:avLst/>
            <a:gdLst/>
            <a:ahLst/>
            <a:cxnLst/>
            <a:rect l="l" t="t" r="r" b="b"/>
            <a:pathLst>
              <a:path w="3263265" h="970280">
                <a:moveTo>
                  <a:pt x="2632391" y="970251"/>
                </a:moveTo>
                <a:lnTo>
                  <a:pt x="632617" y="970251"/>
                </a:lnTo>
                <a:lnTo>
                  <a:pt x="578033" y="968471"/>
                </a:lnTo>
                <a:lnTo>
                  <a:pt x="524737" y="963226"/>
                </a:lnTo>
                <a:lnTo>
                  <a:pt x="472921" y="954662"/>
                </a:lnTo>
                <a:lnTo>
                  <a:pt x="422775" y="942925"/>
                </a:lnTo>
                <a:lnTo>
                  <a:pt x="374487" y="928161"/>
                </a:lnTo>
                <a:lnTo>
                  <a:pt x="328248" y="910515"/>
                </a:lnTo>
                <a:lnTo>
                  <a:pt x="284248" y="890132"/>
                </a:lnTo>
                <a:lnTo>
                  <a:pt x="242677" y="867159"/>
                </a:lnTo>
                <a:lnTo>
                  <a:pt x="203724" y="841742"/>
                </a:lnTo>
                <a:lnTo>
                  <a:pt x="167580" y="814024"/>
                </a:lnTo>
                <a:lnTo>
                  <a:pt x="134434" y="784153"/>
                </a:lnTo>
                <a:lnTo>
                  <a:pt x="104477" y="752274"/>
                </a:lnTo>
                <a:lnTo>
                  <a:pt x="77898" y="718533"/>
                </a:lnTo>
                <a:lnTo>
                  <a:pt x="54887" y="683074"/>
                </a:lnTo>
                <a:lnTo>
                  <a:pt x="35634" y="646044"/>
                </a:lnTo>
                <a:lnTo>
                  <a:pt x="20329" y="607589"/>
                </a:lnTo>
                <a:lnTo>
                  <a:pt x="9161" y="567854"/>
                </a:lnTo>
                <a:lnTo>
                  <a:pt x="2322" y="526984"/>
                </a:lnTo>
                <a:lnTo>
                  <a:pt x="0" y="485125"/>
                </a:lnTo>
                <a:lnTo>
                  <a:pt x="2322" y="443267"/>
                </a:lnTo>
                <a:lnTo>
                  <a:pt x="9161" y="402397"/>
                </a:lnTo>
                <a:lnTo>
                  <a:pt x="20329" y="362662"/>
                </a:lnTo>
                <a:lnTo>
                  <a:pt x="35634" y="324206"/>
                </a:lnTo>
                <a:lnTo>
                  <a:pt x="54887" y="287177"/>
                </a:lnTo>
                <a:lnTo>
                  <a:pt x="77898" y="251718"/>
                </a:lnTo>
                <a:lnTo>
                  <a:pt x="104477" y="217977"/>
                </a:lnTo>
                <a:lnTo>
                  <a:pt x="134434" y="186098"/>
                </a:lnTo>
                <a:lnTo>
                  <a:pt x="167580" y="156227"/>
                </a:lnTo>
                <a:lnTo>
                  <a:pt x="203724" y="128509"/>
                </a:lnTo>
                <a:lnTo>
                  <a:pt x="242677" y="103091"/>
                </a:lnTo>
                <a:lnTo>
                  <a:pt x="284248" y="80118"/>
                </a:lnTo>
                <a:lnTo>
                  <a:pt x="328248" y="59736"/>
                </a:lnTo>
                <a:lnTo>
                  <a:pt x="374487" y="42090"/>
                </a:lnTo>
                <a:lnTo>
                  <a:pt x="422775" y="27326"/>
                </a:lnTo>
                <a:lnTo>
                  <a:pt x="472921" y="15589"/>
                </a:lnTo>
                <a:lnTo>
                  <a:pt x="524737" y="7025"/>
                </a:lnTo>
                <a:lnTo>
                  <a:pt x="578033" y="1780"/>
                </a:lnTo>
                <a:lnTo>
                  <a:pt x="632617" y="0"/>
                </a:lnTo>
                <a:lnTo>
                  <a:pt x="2632391" y="0"/>
                </a:lnTo>
                <a:lnTo>
                  <a:pt x="2686976" y="1780"/>
                </a:lnTo>
                <a:lnTo>
                  <a:pt x="2740271" y="7025"/>
                </a:lnTo>
                <a:lnTo>
                  <a:pt x="2792087" y="15589"/>
                </a:lnTo>
                <a:lnTo>
                  <a:pt x="2842234" y="27326"/>
                </a:lnTo>
                <a:lnTo>
                  <a:pt x="2890522" y="42090"/>
                </a:lnTo>
                <a:lnTo>
                  <a:pt x="2936761" y="59736"/>
                </a:lnTo>
                <a:lnTo>
                  <a:pt x="2980761" y="80118"/>
                </a:lnTo>
                <a:lnTo>
                  <a:pt x="3022332" y="103091"/>
                </a:lnTo>
                <a:lnTo>
                  <a:pt x="3061285" y="128509"/>
                </a:lnTo>
                <a:lnTo>
                  <a:pt x="3097429" y="156227"/>
                </a:lnTo>
                <a:lnTo>
                  <a:pt x="3130575" y="186098"/>
                </a:lnTo>
                <a:lnTo>
                  <a:pt x="3160532" y="217977"/>
                </a:lnTo>
                <a:lnTo>
                  <a:pt x="3187111" y="251718"/>
                </a:lnTo>
                <a:lnTo>
                  <a:pt x="3210122" y="287177"/>
                </a:lnTo>
                <a:lnTo>
                  <a:pt x="3229375" y="324206"/>
                </a:lnTo>
                <a:lnTo>
                  <a:pt x="3244680" y="362662"/>
                </a:lnTo>
                <a:lnTo>
                  <a:pt x="3255848" y="402397"/>
                </a:lnTo>
                <a:lnTo>
                  <a:pt x="3262688" y="443267"/>
                </a:lnTo>
                <a:lnTo>
                  <a:pt x="3263230" y="453038"/>
                </a:lnTo>
                <a:lnTo>
                  <a:pt x="3263230" y="517213"/>
                </a:lnTo>
                <a:lnTo>
                  <a:pt x="3255848" y="567854"/>
                </a:lnTo>
                <a:lnTo>
                  <a:pt x="3244680" y="607589"/>
                </a:lnTo>
                <a:lnTo>
                  <a:pt x="3229375" y="646044"/>
                </a:lnTo>
                <a:lnTo>
                  <a:pt x="3210122" y="683074"/>
                </a:lnTo>
                <a:lnTo>
                  <a:pt x="3187111" y="718533"/>
                </a:lnTo>
                <a:lnTo>
                  <a:pt x="3160532" y="752274"/>
                </a:lnTo>
                <a:lnTo>
                  <a:pt x="3130575" y="784153"/>
                </a:lnTo>
                <a:lnTo>
                  <a:pt x="3097429" y="814024"/>
                </a:lnTo>
                <a:lnTo>
                  <a:pt x="3061285" y="841742"/>
                </a:lnTo>
                <a:lnTo>
                  <a:pt x="3022332" y="867159"/>
                </a:lnTo>
                <a:lnTo>
                  <a:pt x="2980761" y="890132"/>
                </a:lnTo>
                <a:lnTo>
                  <a:pt x="2936761" y="910515"/>
                </a:lnTo>
                <a:lnTo>
                  <a:pt x="2890522" y="928161"/>
                </a:lnTo>
                <a:lnTo>
                  <a:pt x="2842234" y="942925"/>
                </a:lnTo>
                <a:lnTo>
                  <a:pt x="2792087" y="954662"/>
                </a:lnTo>
                <a:lnTo>
                  <a:pt x="2740271" y="963226"/>
                </a:lnTo>
                <a:lnTo>
                  <a:pt x="2686976" y="968471"/>
                </a:lnTo>
                <a:lnTo>
                  <a:pt x="2632391" y="970251"/>
                </a:lnTo>
                <a:close/>
              </a:path>
            </a:pathLst>
          </a:custGeom>
          <a:solidFill>
            <a:srgbClr val="F23A6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9565744" y="1225645"/>
            <a:ext cx="3402067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MX" sz="3000" spc="-110" dirty="0" smtClean="0">
                <a:solidFill>
                  <a:srgbClr val="FFFFFF"/>
                </a:solidFill>
                <a:latin typeface="Arial MT"/>
                <a:cs typeface="Arial MT"/>
              </a:rPr>
              <a:t>INFECCIÓN INICIAL</a:t>
            </a:r>
            <a:endParaRPr sz="3000" dirty="0">
              <a:latin typeface="Arial MT"/>
              <a:cs typeface="Arial MT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3360243" y="1028700"/>
            <a:ext cx="4013357" cy="970280"/>
          </a:xfrm>
          <a:custGeom>
            <a:avLst/>
            <a:gdLst/>
            <a:ahLst/>
            <a:cxnLst/>
            <a:rect l="l" t="t" r="r" b="b"/>
            <a:pathLst>
              <a:path w="3263265" h="970280">
                <a:moveTo>
                  <a:pt x="2632391" y="970251"/>
                </a:moveTo>
                <a:lnTo>
                  <a:pt x="632617" y="970251"/>
                </a:lnTo>
                <a:lnTo>
                  <a:pt x="578033" y="968471"/>
                </a:lnTo>
                <a:lnTo>
                  <a:pt x="524738" y="963226"/>
                </a:lnTo>
                <a:lnTo>
                  <a:pt x="472922" y="954662"/>
                </a:lnTo>
                <a:lnTo>
                  <a:pt x="422775" y="942925"/>
                </a:lnTo>
                <a:lnTo>
                  <a:pt x="374487" y="928161"/>
                </a:lnTo>
                <a:lnTo>
                  <a:pt x="328248" y="910515"/>
                </a:lnTo>
                <a:lnTo>
                  <a:pt x="284248" y="890132"/>
                </a:lnTo>
                <a:lnTo>
                  <a:pt x="242677" y="867159"/>
                </a:lnTo>
                <a:lnTo>
                  <a:pt x="203724" y="841742"/>
                </a:lnTo>
                <a:lnTo>
                  <a:pt x="167580" y="814024"/>
                </a:lnTo>
                <a:lnTo>
                  <a:pt x="134435" y="784153"/>
                </a:lnTo>
                <a:lnTo>
                  <a:pt x="104477" y="752274"/>
                </a:lnTo>
                <a:lnTo>
                  <a:pt x="77898" y="718533"/>
                </a:lnTo>
                <a:lnTo>
                  <a:pt x="54887" y="683074"/>
                </a:lnTo>
                <a:lnTo>
                  <a:pt x="35634" y="646044"/>
                </a:lnTo>
                <a:lnTo>
                  <a:pt x="20329" y="607589"/>
                </a:lnTo>
                <a:lnTo>
                  <a:pt x="9162" y="567854"/>
                </a:lnTo>
                <a:lnTo>
                  <a:pt x="2322" y="526984"/>
                </a:lnTo>
                <a:lnTo>
                  <a:pt x="0" y="485125"/>
                </a:lnTo>
                <a:lnTo>
                  <a:pt x="2322" y="443267"/>
                </a:lnTo>
                <a:lnTo>
                  <a:pt x="9162" y="402397"/>
                </a:lnTo>
                <a:lnTo>
                  <a:pt x="20329" y="362662"/>
                </a:lnTo>
                <a:lnTo>
                  <a:pt x="35634" y="324206"/>
                </a:lnTo>
                <a:lnTo>
                  <a:pt x="54887" y="287177"/>
                </a:lnTo>
                <a:lnTo>
                  <a:pt x="77898" y="251718"/>
                </a:lnTo>
                <a:lnTo>
                  <a:pt x="104477" y="217977"/>
                </a:lnTo>
                <a:lnTo>
                  <a:pt x="134435" y="186098"/>
                </a:lnTo>
                <a:lnTo>
                  <a:pt x="167580" y="156227"/>
                </a:lnTo>
                <a:lnTo>
                  <a:pt x="203724" y="128509"/>
                </a:lnTo>
                <a:lnTo>
                  <a:pt x="242677" y="103091"/>
                </a:lnTo>
                <a:lnTo>
                  <a:pt x="284248" y="80118"/>
                </a:lnTo>
                <a:lnTo>
                  <a:pt x="328248" y="59736"/>
                </a:lnTo>
                <a:lnTo>
                  <a:pt x="374487" y="42090"/>
                </a:lnTo>
                <a:lnTo>
                  <a:pt x="422775" y="27326"/>
                </a:lnTo>
                <a:lnTo>
                  <a:pt x="472922" y="15589"/>
                </a:lnTo>
                <a:lnTo>
                  <a:pt x="524738" y="7025"/>
                </a:lnTo>
                <a:lnTo>
                  <a:pt x="578033" y="1780"/>
                </a:lnTo>
                <a:lnTo>
                  <a:pt x="632617" y="0"/>
                </a:lnTo>
                <a:lnTo>
                  <a:pt x="2632391" y="0"/>
                </a:lnTo>
                <a:lnTo>
                  <a:pt x="2686976" y="1780"/>
                </a:lnTo>
                <a:lnTo>
                  <a:pt x="2740271" y="7025"/>
                </a:lnTo>
                <a:lnTo>
                  <a:pt x="2792087" y="15589"/>
                </a:lnTo>
                <a:lnTo>
                  <a:pt x="2842234" y="27326"/>
                </a:lnTo>
                <a:lnTo>
                  <a:pt x="2890522" y="42090"/>
                </a:lnTo>
                <a:lnTo>
                  <a:pt x="2936761" y="59736"/>
                </a:lnTo>
                <a:lnTo>
                  <a:pt x="2980761" y="80118"/>
                </a:lnTo>
                <a:lnTo>
                  <a:pt x="3022332" y="103091"/>
                </a:lnTo>
                <a:lnTo>
                  <a:pt x="3061285" y="128509"/>
                </a:lnTo>
                <a:lnTo>
                  <a:pt x="3097429" y="156227"/>
                </a:lnTo>
                <a:lnTo>
                  <a:pt x="3130574" y="186098"/>
                </a:lnTo>
                <a:lnTo>
                  <a:pt x="3160532" y="217977"/>
                </a:lnTo>
                <a:lnTo>
                  <a:pt x="3187111" y="251718"/>
                </a:lnTo>
                <a:lnTo>
                  <a:pt x="3210122" y="287177"/>
                </a:lnTo>
                <a:lnTo>
                  <a:pt x="3229375" y="324206"/>
                </a:lnTo>
                <a:lnTo>
                  <a:pt x="3244680" y="362662"/>
                </a:lnTo>
                <a:lnTo>
                  <a:pt x="3255847" y="402397"/>
                </a:lnTo>
                <a:lnTo>
                  <a:pt x="3262687" y="443267"/>
                </a:lnTo>
                <a:lnTo>
                  <a:pt x="3263230" y="453053"/>
                </a:lnTo>
                <a:lnTo>
                  <a:pt x="3263230" y="517198"/>
                </a:lnTo>
                <a:lnTo>
                  <a:pt x="3255847" y="567854"/>
                </a:lnTo>
                <a:lnTo>
                  <a:pt x="3244680" y="607589"/>
                </a:lnTo>
                <a:lnTo>
                  <a:pt x="3229375" y="646044"/>
                </a:lnTo>
                <a:lnTo>
                  <a:pt x="3210122" y="683074"/>
                </a:lnTo>
                <a:lnTo>
                  <a:pt x="3187111" y="718533"/>
                </a:lnTo>
                <a:lnTo>
                  <a:pt x="3160532" y="752274"/>
                </a:lnTo>
                <a:lnTo>
                  <a:pt x="3130574" y="784153"/>
                </a:lnTo>
                <a:lnTo>
                  <a:pt x="3097429" y="814024"/>
                </a:lnTo>
                <a:lnTo>
                  <a:pt x="3061285" y="841742"/>
                </a:lnTo>
                <a:lnTo>
                  <a:pt x="3022332" y="867159"/>
                </a:lnTo>
                <a:lnTo>
                  <a:pt x="2980761" y="890132"/>
                </a:lnTo>
                <a:lnTo>
                  <a:pt x="2936761" y="910515"/>
                </a:lnTo>
                <a:lnTo>
                  <a:pt x="2890522" y="928161"/>
                </a:lnTo>
                <a:lnTo>
                  <a:pt x="2842234" y="942925"/>
                </a:lnTo>
                <a:lnTo>
                  <a:pt x="2792087" y="954662"/>
                </a:lnTo>
                <a:lnTo>
                  <a:pt x="2740271" y="963226"/>
                </a:lnTo>
                <a:lnTo>
                  <a:pt x="2686976" y="968471"/>
                </a:lnTo>
                <a:lnTo>
                  <a:pt x="2632391" y="970251"/>
                </a:lnTo>
                <a:close/>
              </a:path>
            </a:pathLst>
          </a:custGeom>
          <a:solidFill>
            <a:srgbClr val="7B20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3659994" y="1209443"/>
            <a:ext cx="4249577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MX" sz="3000" spc="-110" dirty="0" smtClean="0">
                <a:solidFill>
                  <a:srgbClr val="FFFFFF"/>
                </a:solidFill>
                <a:latin typeface="Arial MT"/>
                <a:cs typeface="Arial MT"/>
              </a:rPr>
              <a:t>REPLICACIÓN VIRAL</a:t>
            </a:r>
            <a:endParaRPr sz="3000" dirty="0">
              <a:latin typeface="Arial MT"/>
              <a:cs typeface="Arial MT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9250314" y="5490465"/>
            <a:ext cx="3907525" cy="970280"/>
          </a:xfrm>
          <a:custGeom>
            <a:avLst/>
            <a:gdLst/>
            <a:ahLst/>
            <a:cxnLst/>
            <a:rect l="l" t="t" r="r" b="b"/>
            <a:pathLst>
              <a:path w="3263265" h="970279">
                <a:moveTo>
                  <a:pt x="2632391" y="970251"/>
                </a:moveTo>
                <a:lnTo>
                  <a:pt x="632617" y="970251"/>
                </a:lnTo>
                <a:lnTo>
                  <a:pt x="578033" y="968471"/>
                </a:lnTo>
                <a:lnTo>
                  <a:pt x="524737" y="963226"/>
                </a:lnTo>
                <a:lnTo>
                  <a:pt x="472921" y="954662"/>
                </a:lnTo>
                <a:lnTo>
                  <a:pt x="422775" y="942925"/>
                </a:lnTo>
                <a:lnTo>
                  <a:pt x="374487" y="928161"/>
                </a:lnTo>
                <a:lnTo>
                  <a:pt x="328248" y="910515"/>
                </a:lnTo>
                <a:lnTo>
                  <a:pt x="284248" y="890133"/>
                </a:lnTo>
                <a:lnTo>
                  <a:pt x="242677" y="867160"/>
                </a:lnTo>
                <a:lnTo>
                  <a:pt x="203724" y="841742"/>
                </a:lnTo>
                <a:lnTo>
                  <a:pt x="167580" y="814025"/>
                </a:lnTo>
                <a:lnTo>
                  <a:pt x="134434" y="784154"/>
                </a:lnTo>
                <a:lnTo>
                  <a:pt x="104477" y="752274"/>
                </a:lnTo>
                <a:lnTo>
                  <a:pt x="77898" y="718533"/>
                </a:lnTo>
                <a:lnTo>
                  <a:pt x="54887" y="683074"/>
                </a:lnTo>
                <a:lnTo>
                  <a:pt x="35634" y="646045"/>
                </a:lnTo>
                <a:lnTo>
                  <a:pt x="20329" y="607589"/>
                </a:lnTo>
                <a:lnTo>
                  <a:pt x="9161" y="567854"/>
                </a:lnTo>
                <a:lnTo>
                  <a:pt x="2322" y="526984"/>
                </a:lnTo>
                <a:lnTo>
                  <a:pt x="0" y="485126"/>
                </a:lnTo>
                <a:lnTo>
                  <a:pt x="2322" y="443267"/>
                </a:lnTo>
                <a:lnTo>
                  <a:pt x="9161" y="402397"/>
                </a:lnTo>
                <a:lnTo>
                  <a:pt x="20329" y="362662"/>
                </a:lnTo>
                <a:lnTo>
                  <a:pt x="35634" y="324207"/>
                </a:lnTo>
                <a:lnTo>
                  <a:pt x="54887" y="287177"/>
                </a:lnTo>
                <a:lnTo>
                  <a:pt x="77898" y="251718"/>
                </a:lnTo>
                <a:lnTo>
                  <a:pt x="104477" y="217977"/>
                </a:lnTo>
                <a:lnTo>
                  <a:pt x="134434" y="186098"/>
                </a:lnTo>
                <a:lnTo>
                  <a:pt x="167580" y="156227"/>
                </a:lnTo>
                <a:lnTo>
                  <a:pt x="203724" y="128509"/>
                </a:lnTo>
                <a:lnTo>
                  <a:pt x="242677" y="103092"/>
                </a:lnTo>
                <a:lnTo>
                  <a:pt x="284248" y="80119"/>
                </a:lnTo>
                <a:lnTo>
                  <a:pt x="328248" y="59736"/>
                </a:lnTo>
                <a:lnTo>
                  <a:pt x="374487" y="42090"/>
                </a:lnTo>
                <a:lnTo>
                  <a:pt x="422775" y="27326"/>
                </a:lnTo>
                <a:lnTo>
                  <a:pt x="472921" y="15589"/>
                </a:lnTo>
                <a:lnTo>
                  <a:pt x="524737" y="7025"/>
                </a:lnTo>
                <a:lnTo>
                  <a:pt x="578033" y="1780"/>
                </a:lnTo>
                <a:lnTo>
                  <a:pt x="632617" y="0"/>
                </a:lnTo>
                <a:lnTo>
                  <a:pt x="2632391" y="0"/>
                </a:lnTo>
                <a:lnTo>
                  <a:pt x="2686976" y="1780"/>
                </a:lnTo>
                <a:lnTo>
                  <a:pt x="2740271" y="7025"/>
                </a:lnTo>
                <a:lnTo>
                  <a:pt x="2792087" y="15589"/>
                </a:lnTo>
                <a:lnTo>
                  <a:pt x="2842234" y="27326"/>
                </a:lnTo>
                <a:lnTo>
                  <a:pt x="2890522" y="42090"/>
                </a:lnTo>
                <a:lnTo>
                  <a:pt x="2936761" y="59736"/>
                </a:lnTo>
                <a:lnTo>
                  <a:pt x="2980761" y="80119"/>
                </a:lnTo>
                <a:lnTo>
                  <a:pt x="3022332" y="103092"/>
                </a:lnTo>
                <a:lnTo>
                  <a:pt x="3061285" y="128509"/>
                </a:lnTo>
                <a:lnTo>
                  <a:pt x="3097429" y="156227"/>
                </a:lnTo>
                <a:lnTo>
                  <a:pt x="3130575" y="186098"/>
                </a:lnTo>
                <a:lnTo>
                  <a:pt x="3160532" y="217977"/>
                </a:lnTo>
                <a:lnTo>
                  <a:pt x="3187111" y="251718"/>
                </a:lnTo>
                <a:lnTo>
                  <a:pt x="3210122" y="287177"/>
                </a:lnTo>
                <a:lnTo>
                  <a:pt x="3229375" y="324207"/>
                </a:lnTo>
                <a:lnTo>
                  <a:pt x="3244680" y="362662"/>
                </a:lnTo>
                <a:lnTo>
                  <a:pt x="3255848" y="402397"/>
                </a:lnTo>
                <a:lnTo>
                  <a:pt x="3262687" y="443267"/>
                </a:lnTo>
                <a:lnTo>
                  <a:pt x="3263230" y="453040"/>
                </a:lnTo>
                <a:lnTo>
                  <a:pt x="3263230" y="517211"/>
                </a:lnTo>
                <a:lnTo>
                  <a:pt x="3255848" y="567854"/>
                </a:lnTo>
                <a:lnTo>
                  <a:pt x="3244680" y="607589"/>
                </a:lnTo>
                <a:lnTo>
                  <a:pt x="3229375" y="646045"/>
                </a:lnTo>
                <a:lnTo>
                  <a:pt x="3210122" y="683074"/>
                </a:lnTo>
                <a:lnTo>
                  <a:pt x="3187111" y="718533"/>
                </a:lnTo>
                <a:lnTo>
                  <a:pt x="3160532" y="752274"/>
                </a:lnTo>
                <a:lnTo>
                  <a:pt x="3130575" y="784154"/>
                </a:lnTo>
                <a:lnTo>
                  <a:pt x="3097429" y="814025"/>
                </a:lnTo>
                <a:lnTo>
                  <a:pt x="3061285" y="841742"/>
                </a:lnTo>
                <a:lnTo>
                  <a:pt x="3022332" y="867160"/>
                </a:lnTo>
                <a:lnTo>
                  <a:pt x="2980761" y="890133"/>
                </a:lnTo>
                <a:lnTo>
                  <a:pt x="2936761" y="910515"/>
                </a:lnTo>
                <a:lnTo>
                  <a:pt x="2890522" y="928161"/>
                </a:lnTo>
                <a:lnTo>
                  <a:pt x="2842234" y="942925"/>
                </a:lnTo>
                <a:lnTo>
                  <a:pt x="2792087" y="954662"/>
                </a:lnTo>
                <a:lnTo>
                  <a:pt x="2740271" y="963226"/>
                </a:lnTo>
                <a:lnTo>
                  <a:pt x="2686976" y="968471"/>
                </a:lnTo>
                <a:lnTo>
                  <a:pt x="2632391" y="970251"/>
                </a:lnTo>
                <a:close/>
              </a:path>
            </a:pathLst>
          </a:custGeom>
          <a:solidFill>
            <a:srgbClr val="7B20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9629079" y="5667931"/>
            <a:ext cx="6077630" cy="7643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MX" sz="2400" spc="-110" dirty="0" smtClean="0">
                <a:solidFill>
                  <a:srgbClr val="FFFFFF"/>
                </a:solidFill>
                <a:latin typeface="Arial MT"/>
                <a:cs typeface="Arial MT"/>
              </a:rPr>
              <a:t>TRANSFORMACIÓN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MX" sz="2400" spc="-110" dirty="0" smtClean="0">
                <a:solidFill>
                  <a:srgbClr val="FFFFFF"/>
                </a:solidFill>
                <a:latin typeface="Arial MT"/>
                <a:cs typeface="Arial MT"/>
              </a:rPr>
              <a:t> CELULAR</a:t>
            </a:r>
            <a:endParaRPr sz="2400" dirty="0">
              <a:latin typeface="Arial MT"/>
              <a:cs typeface="Arial MT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3677265" y="5490465"/>
            <a:ext cx="3263265" cy="970280"/>
          </a:xfrm>
          <a:custGeom>
            <a:avLst/>
            <a:gdLst/>
            <a:ahLst/>
            <a:cxnLst/>
            <a:rect l="l" t="t" r="r" b="b"/>
            <a:pathLst>
              <a:path w="3263265" h="970279">
                <a:moveTo>
                  <a:pt x="2632391" y="970251"/>
                </a:moveTo>
                <a:lnTo>
                  <a:pt x="632617" y="970251"/>
                </a:lnTo>
                <a:lnTo>
                  <a:pt x="578033" y="968471"/>
                </a:lnTo>
                <a:lnTo>
                  <a:pt x="524738" y="963226"/>
                </a:lnTo>
                <a:lnTo>
                  <a:pt x="472922" y="954662"/>
                </a:lnTo>
                <a:lnTo>
                  <a:pt x="422775" y="942925"/>
                </a:lnTo>
                <a:lnTo>
                  <a:pt x="374487" y="928161"/>
                </a:lnTo>
                <a:lnTo>
                  <a:pt x="328248" y="910515"/>
                </a:lnTo>
                <a:lnTo>
                  <a:pt x="284248" y="890133"/>
                </a:lnTo>
                <a:lnTo>
                  <a:pt x="242677" y="867160"/>
                </a:lnTo>
                <a:lnTo>
                  <a:pt x="203724" y="841742"/>
                </a:lnTo>
                <a:lnTo>
                  <a:pt x="167580" y="814025"/>
                </a:lnTo>
                <a:lnTo>
                  <a:pt x="134435" y="784154"/>
                </a:lnTo>
                <a:lnTo>
                  <a:pt x="104477" y="752274"/>
                </a:lnTo>
                <a:lnTo>
                  <a:pt x="77898" y="718533"/>
                </a:lnTo>
                <a:lnTo>
                  <a:pt x="54887" y="683074"/>
                </a:lnTo>
                <a:lnTo>
                  <a:pt x="35634" y="646045"/>
                </a:lnTo>
                <a:lnTo>
                  <a:pt x="20329" y="607589"/>
                </a:lnTo>
                <a:lnTo>
                  <a:pt x="9162" y="567854"/>
                </a:lnTo>
                <a:lnTo>
                  <a:pt x="2322" y="526984"/>
                </a:lnTo>
                <a:lnTo>
                  <a:pt x="0" y="485126"/>
                </a:lnTo>
                <a:lnTo>
                  <a:pt x="2322" y="443267"/>
                </a:lnTo>
                <a:lnTo>
                  <a:pt x="9162" y="402397"/>
                </a:lnTo>
                <a:lnTo>
                  <a:pt x="20329" y="362662"/>
                </a:lnTo>
                <a:lnTo>
                  <a:pt x="35634" y="324207"/>
                </a:lnTo>
                <a:lnTo>
                  <a:pt x="54887" y="287177"/>
                </a:lnTo>
                <a:lnTo>
                  <a:pt x="77898" y="251718"/>
                </a:lnTo>
                <a:lnTo>
                  <a:pt x="104477" y="217977"/>
                </a:lnTo>
                <a:lnTo>
                  <a:pt x="134435" y="186098"/>
                </a:lnTo>
                <a:lnTo>
                  <a:pt x="167580" y="156227"/>
                </a:lnTo>
                <a:lnTo>
                  <a:pt x="203724" y="128509"/>
                </a:lnTo>
                <a:lnTo>
                  <a:pt x="242677" y="103092"/>
                </a:lnTo>
                <a:lnTo>
                  <a:pt x="284248" y="80119"/>
                </a:lnTo>
                <a:lnTo>
                  <a:pt x="328248" y="59736"/>
                </a:lnTo>
                <a:lnTo>
                  <a:pt x="374487" y="42090"/>
                </a:lnTo>
                <a:lnTo>
                  <a:pt x="422775" y="27326"/>
                </a:lnTo>
                <a:lnTo>
                  <a:pt x="472922" y="15589"/>
                </a:lnTo>
                <a:lnTo>
                  <a:pt x="524738" y="7025"/>
                </a:lnTo>
                <a:lnTo>
                  <a:pt x="578033" y="1780"/>
                </a:lnTo>
                <a:lnTo>
                  <a:pt x="632617" y="0"/>
                </a:lnTo>
                <a:lnTo>
                  <a:pt x="2632391" y="0"/>
                </a:lnTo>
                <a:lnTo>
                  <a:pt x="2686976" y="1780"/>
                </a:lnTo>
                <a:lnTo>
                  <a:pt x="2740271" y="7025"/>
                </a:lnTo>
                <a:lnTo>
                  <a:pt x="2792087" y="15589"/>
                </a:lnTo>
                <a:lnTo>
                  <a:pt x="2842234" y="27326"/>
                </a:lnTo>
                <a:lnTo>
                  <a:pt x="2890522" y="42090"/>
                </a:lnTo>
                <a:lnTo>
                  <a:pt x="2936761" y="59736"/>
                </a:lnTo>
                <a:lnTo>
                  <a:pt x="2980761" y="80119"/>
                </a:lnTo>
                <a:lnTo>
                  <a:pt x="3022332" y="103092"/>
                </a:lnTo>
                <a:lnTo>
                  <a:pt x="3061285" y="128509"/>
                </a:lnTo>
                <a:lnTo>
                  <a:pt x="3097429" y="156227"/>
                </a:lnTo>
                <a:lnTo>
                  <a:pt x="3130574" y="186098"/>
                </a:lnTo>
                <a:lnTo>
                  <a:pt x="3160532" y="217977"/>
                </a:lnTo>
                <a:lnTo>
                  <a:pt x="3187111" y="251718"/>
                </a:lnTo>
                <a:lnTo>
                  <a:pt x="3210122" y="287177"/>
                </a:lnTo>
                <a:lnTo>
                  <a:pt x="3229375" y="324207"/>
                </a:lnTo>
                <a:lnTo>
                  <a:pt x="3244680" y="362662"/>
                </a:lnTo>
                <a:lnTo>
                  <a:pt x="3255847" y="402397"/>
                </a:lnTo>
                <a:lnTo>
                  <a:pt x="3262687" y="443267"/>
                </a:lnTo>
                <a:lnTo>
                  <a:pt x="3263230" y="453053"/>
                </a:lnTo>
                <a:lnTo>
                  <a:pt x="3263230" y="517199"/>
                </a:lnTo>
                <a:lnTo>
                  <a:pt x="3255847" y="567854"/>
                </a:lnTo>
                <a:lnTo>
                  <a:pt x="3244680" y="607589"/>
                </a:lnTo>
                <a:lnTo>
                  <a:pt x="3229375" y="646045"/>
                </a:lnTo>
                <a:lnTo>
                  <a:pt x="3210122" y="683074"/>
                </a:lnTo>
                <a:lnTo>
                  <a:pt x="3187111" y="718533"/>
                </a:lnTo>
                <a:lnTo>
                  <a:pt x="3160532" y="752274"/>
                </a:lnTo>
                <a:lnTo>
                  <a:pt x="3130574" y="784154"/>
                </a:lnTo>
                <a:lnTo>
                  <a:pt x="3097429" y="814025"/>
                </a:lnTo>
                <a:lnTo>
                  <a:pt x="3061285" y="841742"/>
                </a:lnTo>
                <a:lnTo>
                  <a:pt x="3022332" y="867160"/>
                </a:lnTo>
                <a:lnTo>
                  <a:pt x="2980761" y="890133"/>
                </a:lnTo>
                <a:lnTo>
                  <a:pt x="2936761" y="910515"/>
                </a:lnTo>
                <a:lnTo>
                  <a:pt x="2890522" y="928161"/>
                </a:lnTo>
                <a:lnTo>
                  <a:pt x="2842234" y="942925"/>
                </a:lnTo>
                <a:lnTo>
                  <a:pt x="2792087" y="954662"/>
                </a:lnTo>
                <a:lnTo>
                  <a:pt x="2740271" y="963226"/>
                </a:lnTo>
                <a:lnTo>
                  <a:pt x="2686976" y="968471"/>
                </a:lnTo>
                <a:lnTo>
                  <a:pt x="2632391" y="970251"/>
                </a:lnTo>
                <a:close/>
              </a:path>
            </a:pathLst>
          </a:custGeom>
          <a:solidFill>
            <a:srgbClr val="F23A6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4016214" y="5667931"/>
            <a:ext cx="3577767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MX" sz="2400" spc="-110" dirty="0" smtClean="0">
                <a:solidFill>
                  <a:srgbClr val="FFFFFF"/>
                </a:solidFill>
                <a:latin typeface="Arial MT"/>
                <a:cs typeface="Arial MT"/>
              </a:rPr>
              <a:t>MANIFESTACIONES CLINICAS</a:t>
            </a:r>
            <a:endParaRPr sz="2400" dirty="0">
              <a:latin typeface="Arial MT"/>
              <a:cs typeface="Arial MT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1016000" y="898588"/>
            <a:ext cx="7195820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MX" spc="-530" smtClean="0"/>
              <a:t>PATOGENESIS</a:t>
            </a:r>
            <a:endParaRPr spc="-530" dirty="0"/>
          </a:p>
        </p:txBody>
      </p:sp>
      <p:sp>
        <p:nvSpPr>
          <p:cNvPr id="21" name="object 2"/>
          <p:cNvSpPr/>
          <p:nvPr/>
        </p:nvSpPr>
        <p:spPr>
          <a:xfrm>
            <a:off x="10828627" y="405188"/>
            <a:ext cx="677574" cy="525040"/>
          </a:xfrm>
          <a:custGeom>
            <a:avLst/>
            <a:gdLst/>
            <a:ahLst/>
            <a:cxnLst/>
            <a:rect l="l" t="t" r="r" b="b"/>
            <a:pathLst>
              <a:path w="2015489" h="1417954">
                <a:moveTo>
                  <a:pt x="1090653" y="1417865"/>
                </a:moveTo>
                <a:lnTo>
                  <a:pt x="924468" y="1417865"/>
                </a:lnTo>
                <a:lnTo>
                  <a:pt x="870149" y="1416662"/>
                </a:lnTo>
                <a:lnTo>
                  <a:pt x="816656" y="1413096"/>
                </a:lnTo>
                <a:lnTo>
                  <a:pt x="764076" y="1407234"/>
                </a:lnTo>
                <a:lnTo>
                  <a:pt x="712496" y="1399142"/>
                </a:lnTo>
                <a:lnTo>
                  <a:pt x="662003" y="1388887"/>
                </a:lnTo>
                <a:lnTo>
                  <a:pt x="612683" y="1376536"/>
                </a:lnTo>
                <a:lnTo>
                  <a:pt x="564623" y="1362154"/>
                </a:lnTo>
                <a:lnTo>
                  <a:pt x="517910" y="1345809"/>
                </a:lnTo>
                <a:lnTo>
                  <a:pt x="472631" y="1327566"/>
                </a:lnTo>
                <a:lnTo>
                  <a:pt x="428871" y="1307493"/>
                </a:lnTo>
                <a:lnTo>
                  <a:pt x="386719" y="1285656"/>
                </a:lnTo>
                <a:lnTo>
                  <a:pt x="346260" y="1262121"/>
                </a:lnTo>
                <a:lnTo>
                  <a:pt x="307582" y="1236955"/>
                </a:lnTo>
                <a:lnTo>
                  <a:pt x="270770" y="1210224"/>
                </a:lnTo>
                <a:lnTo>
                  <a:pt x="235912" y="1181995"/>
                </a:lnTo>
                <a:lnTo>
                  <a:pt x="203095" y="1152334"/>
                </a:lnTo>
                <a:lnTo>
                  <a:pt x="172405" y="1121308"/>
                </a:lnTo>
                <a:lnTo>
                  <a:pt x="143928" y="1088983"/>
                </a:lnTo>
                <a:lnTo>
                  <a:pt x="117752" y="1055426"/>
                </a:lnTo>
                <a:lnTo>
                  <a:pt x="93964" y="1020703"/>
                </a:lnTo>
                <a:lnTo>
                  <a:pt x="72649" y="984881"/>
                </a:lnTo>
                <a:lnTo>
                  <a:pt x="53895" y="948026"/>
                </a:lnTo>
                <a:lnTo>
                  <a:pt x="37788" y="910205"/>
                </a:lnTo>
                <a:lnTo>
                  <a:pt x="24415" y="871484"/>
                </a:lnTo>
                <a:lnTo>
                  <a:pt x="13863" y="831930"/>
                </a:lnTo>
                <a:lnTo>
                  <a:pt x="6219" y="791609"/>
                </a:lnTo>
                <a:lnTo>
                  <a:pt x="1569" y="750588"/>
                </a:lnTo>
                <a:lnTo>
                  <a:pt x="0" y="708933"/>
                </a:lnTo>
                <a:lnTo>
                  <a:pt x="1569" y="667277"/>
                </a:lnTo>
                <a:lnTo>
                  <a:pt x="6219" y="626256"/>
                </a:lnTo>
                <a:lnTo>
                  <a:pt x="13863" y="585935"/>
                </a:lnTo>
                <a:lnTo>
                  <a:pt x="24415" y="546381"/>
                </a:lnTo>
                <a:lnTo>
                  <a:pt x="37788" y="507660"/>
                </a:lnTo>
                <a:lnTo>
                  <a:pt x="53895" y="469839"/>
                </a:lnTo>
                <a:lnTo>
                  <a:pt x="72649" y="432984"/>
                </a:lnTo>
                <a:lnTo>
                  <a:pt x="93964" y="397162"/>
                </a:lnTo>
                <a:lnTo>
                  <a:pt x="117752" y="362439"/>
                </a:lnTo>
                <a:lnTo>
                  <a:pt x="143928" y="328882"/>
                </a:lnTo>
                <a:lnTo>
                  <a:pt x="172405" y="296557"/>
                </a:lnTo>
                <a:lnTo>
                  <a:pt x="203095" y="265531"/>
                </a:lnTo>
                <a:lnTo>
                  <a:pt x="235912" y="235870"/>
                </a:lnTo>
                <a:lnTo>
                  <a:pt x="270770" y="207641"/>
                </a:lnTo>
                <a:lnTo>
                  <a:pt x="307582" y="180910"/>
                </a:lnTo>
                <a:lnTo>
                  <a:pt x="346260" y="155744"/>
                </a:lnTo>
                <a:lnTo>
                  <a:pt x="386719" y="132209"/>
                </a:lnTo>
                <a:lnTo>
                  <a:pt x="428871" y="110372"/>
                </a:lnTo>
                <a:lnTo>
                  <a:pt x="472631" y="90299"/>
                </a:lnTo>
                <a:lnTo>
                  <a:pt x="517910" y="72056"/>
                </a:lnTo>
                <a:lnTo>
                  <a:pt x="564623" y="55711"/>
                </a:lnTo>
                <a:lnTo>
                  <a:pt x="612683" y="41329"/>
                </a:lnTo>
                <a:lnTo>
                  <a:pt x="662003" y="28978"/>
                </a:lnTo>
                <a:lnTo>
                  <a:pt x="712496" y="18723"/>
                </a:lnTo>
                <a:lnTo>
                  <a:pt x="764076" y="10631"/>
                </a:lnTo>
                <a:lnTo>
                  <a:pt x="816656" y="4769"/>
                </a:lnTo>
                <a:lnTo>
                  <a:pt x="870149" y="1203"/>
                </a:lnTo>
                <a:lnTo>
                  <a:pt x="924468" y="0"/>
                </a:lnTo>
                <a:lnTo>
                  <a:pt x="1090653" y="0"/>
                </a:lnTo>
                <a:lnTo>
                  <a:pt x="1144973" y="1203"/>
                </a:lnTo>
                <a:lnTo>
                  <a:pt x="1198466" y="4769"/>
                </a:lnTo>
                <a:lnTo>
                  <a:pt x="1251046" y="10631"/>
                </a:lnTo>
                <a:lnTo>
                  <a:pt x="1302626" y="18723"/>
                </a:lnTo>
                <a:lnTo>
                  <a:pt x="1353119" y="28978"/>
                </a:lnTo>
                <a:lnTo>
                  <a:pt x="1402439" y="41329"/>
                </a:lnTo>
                <a:lnTo>
                  <a:pt x="1450498" y="55711"/>
                </a:lnTo>
                <a:lnTo>
                  <a:pt x="1497211" y="72056"/>
                </a:lnTo>
                <a:lnTo>
                  <a:pt x="1542491" y="90299"/>
                </a:lnTo>
                <a:lnTo>
                  <a:pt x="1586250" y="110372"/>
                </a:lnTo>
                <a:lnTo>
                  <a:pt x="1628403" y="132209"/>
                </a:lnTo>
                <a:lnTo>
                  <a:pt x="1668861" y="155744"/>
                </a:lnTo>
                <a:lnTo>
                  <a:pt x="1707540" y="180910"/>
                </a:lnTo>
                <a:lnTo>
                  <a:pt x="1744351" y="207641"/>
                </a:lnTo>
                <a:lnTo>
                  <a:pt x="1779209" y="235870"/>
                </a:lnTo>
                <a:lnTo>
                  <a:pt x="1812027" y="265531"/>
                </a:lnTo>
                <a:lnTo>
                  <a:pt x="1842717" y="296557"/>
                </a:lnTo>
                <a:lnTo>
                  <a:pt x="1871193" y="328882"/>
                </a:lnTo>
                <a:lnTo>
                  <a:pt x="1897369" y="362439"/>
                </a:lnTo>
                <a:lnTo>
                  <a:pt x="1921158" y="397162"/>
                </a:lnTo>
                <a:lnTo>
                  <a:pt x="1942473" y="432984"/>
                </a:lnTo>
                <a:lnTo>
                  <a:pt x="1961227" y="469839"/>
                </a:lnTo>
                <a:lnTo>
                  <a:pt x="1977333" y="507660"/>
                </a:lnTo>
                <a:lnTo>
                  <a:pt x="1990706" y="546381"/>
                </a:lnTo>
                <a:lnTo>
                  <a:pt x="2001258" y="585935"/>
                </a:lnTo>
                <a:lnTo>
                  <a:pt x="2008902" y="626256"/>
                </a:lnTo>
                <a:lnTo>
                  <a:pt x="2013553" y="667277"/>
                </a:lnTo>
                <a:lnTo>
                  <a:pt x="2015122" y="708933"/>
                </a:lnTo>
                <a:lnTo>
                  <a:pt x="2013553" y="750588"/>
                </a:lnTo>
                <a:lnTo>
                  <a:pt x="2008902" y="791609"/>
                </a:lnTo>
                <a:lnTo>
                  <a:pt x="2001258" y="831930"/>
                </a:lnTo>
                <a:lnTo>
                  <a:pt x="1990706" y="871484"/>
                </a:lnTo>
                <a:lnTo>
                  <a:pt x="1977333" y="910205"/>
                </a:lnTo>
                <a:lnTo>
                  <a:pt x="1961227" y="948026"/>
                </a:lnTo>
                <a:lnTo>
                  <a:pt x="1942473" y="984881"/>
                </a:lnTo>
                <a:lnTo>
                  <a:pt x="1921158" y="1020703"/>
                </a:lnTo>
                <a:lnTo>
                  <a:pt x="1897369" y="1055426"/>
                </a:lnTo>
                <a:lnTo>
                  <a:pt x="1871193" y="1088983"/>
                </a:lnTo>
                <a:lnTo>
                  <a:pt x="1842717" y="1121308"/>
                </a:lnTo>
                <a:lnTo>
                  <a:pt x="1812027" y="1152334"/>
                </a:lnTo>
                <a:lnTo>
                  <a:pt x="1779209" y="1181995"/>
                </a:lnTo>
                <a:lnTo>
                  <a:pt x="1744351" y="1210224"/>
                </a:lnTo>
                <a:lnTo>
                  <a:pt x="1707540" y="1236955"/>
                </a:lnTo>
                <a:lnTo>
                  <a:pt x="1668861" y="1262121"/>
                </a:lnTo>
                <a:lnTo>
                  <a:pt x="1628403" y="1285656"/>
                </a:lnTo>
                <a:lnTo>
                  <a:pt x="1586250" y="1307493"/>
                </a:lnTo>
                <a:lnTo>
                  <a:pt x="1542491" y="1327566"/>
                </a:lnTo>
                <a:lnTo>
                  <a:pt x="1497211" y="1345809"/>
                </a:lnTo>
                <a:lnTo>
                  <a:pt x="1450498" y="1362154"/>
                </a:lnTo>
                <a:lnTo>
                  <a:pt x="1402439" y="1376536"/>
                </a:lnTo>
                <a:lnTo>
                  <a:pt x="1353119" y="1388887"/>
                </a:lnTo>
                <a:lnTo>
                  <a:pt x="1302626" y="1399142"/>
                </a:lnTo>
                <a:lnTo>
                  <a:pt x="1251046" y="1407234"/>
                </a:lnTo>
                <a:lnTo>
                  <a:pt x="1198466" y="1413096"/>
                </a:lnTo>
                <a:lnTo>
                  <a:pt x="1144973" y="1416662"/>
                </a:lnTo>
                <a:lnTo>
                  <a:pt x="1090653" y="1417865"/>
                </a:lnTo>
                <a:close/>
              </a:path>
            </a:pathLst>
          </a:custGeom>
          <a:solidFill>
            <a:srgbClr val="F23A6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Rectángulo 22"/>
          <p:cNvSpPr/>
          <p:nvPr/>
        </p:nvSpPr>
        <p:spPr>
          <a:xfrm>
            <a:off x="10927670" y="413809"/>
            <a:ext cx="8966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MX" spc="-1190" dirty="0" smtClean="0">
                <a:solidFill>
                  <a:srgbClr val="FFFFFF"/>
                </a:solidFill>
                <a:latin typeface="Arial MT"/>
                <a:cs typeface="Arial MT"/>
              </a:rPr>
              <a:t>1</a:t>
            </a:r>
            <a:endParaRPr lang="es-MX" dirty="0">
              <a:latin typeface="Arial MT"/>
              <a:cs typeface="Arial MT"/>
            </a:endParaRPr>
          </a:p>
        </p:txBody>
      </p:sp>
      <p:sp>
        <p:nvSpPr>
          <p:cNvPr id="24" name="object 4"/>
          <p:cNvSpPr/>
          <p:nvPr/>
        </p:nvSpPr>
        <p:spPr>
          <a:xfrm>
            <a:off x="10795892" y="4977861"/>
            <a:ext cx="710309" cy="509123"/>
          </a:xfrm>
          <a:custGeom>
            <a:avLst/>
            <a:gdLst/>
            <a:ahLst/>
            <a:cxnLst/>
            <a:rect l="l" t="t" r="r" b="b"/>
            <a:pathLst>
              <a:path w="2015490" h="1417954">
                <a:moveTo>
                  <a:pt x="1090654" y="1417865"/>
                </a:moveTo>
                <a:lnTo>
                  <a:pt x="924469" y="1417865"/>
                </a:lnTo>
                <a:lnTo>
                  <a:pt x="870149" y="1416662"/>
                </a:lnTo>
                <a:lnTo>
                  <a:pt x="816656" y="1413096"/>
                </a:lnTo>
                <a:lnTo>
                  <a:pt x="764076" y="1407234"/>
                </a:lnTo>
                <a:lnTo>
                  <a:pt x="712496" y="1399142"/>
                </a:lnTo>
                <a:lnTo>
                  <a:pt x="662003" y="1388887"/>
                </a:lnTo>
                <a:lnTo>
                  <a:pt x="612683" y="1376536"/>
                </a:lnTo>
                <a:lnTo>
                  <a:pt x="564623" y="1362154"/>
                </a:lnTo>
                <a:lnTo>
                  <a:pt x="517910" y="1345809"/>
                </a:lnTo>
                <a:lnTo>
                  <a:pt x="472631" y="1327566"/>
                </a:lnTo>
                <a:lnTo>
                  <a:pt x="428872" y="1307493"/>
                </a:lnTo>
                <a:lnTo>
                  <a:pt x="386719" y="1285656"/>
                </a:lnTo>
                <a:lnTo>
                  <a:pt x="346260" y="1262121"/>
                </a:lnTo>
                <a:lnTo>
                  <a:pt x="307582" y="1236955"/>
                </a:lnTo>
                <a:lnTo>
                  <a:pt x="270770" y="1210224"/>
                </a:lnTo>
                <a:lnTo>
                  <a:pt x="235912" y="1181995"/>
                </a:lnTo>
                <a:lnTo>
                  <a:pt x="203095" y="1152334"/>
                </a:lnTo>
                <a:lnTo>
                  <a:pt x="172405" y="1121308"/>
                </a:lnTo>
                <a:lnTo>
                  <a:pt x="143928" y="1088983"/>
                </a:lnTo>
                <a:lnTo>
                  <a:pt x="117752" y="1055426"/>
                </a:lnTo>
                <a:lnTo>
                  <a:pt x="93964" y="1020703"/>
                </a:lnTo>
                <a:lnTo>
                  <a:pt x="72649" y="984881"/>
                </a:lnTo>
                <a:lnTo>
                  <a:pt x="53895" y="948026"/>
                </a:lnTo>
                <a:lnTo>
                  <a:pt x="37788" y="910205"/>
                </a:lnTo>
                <a:lnTo>
                  <a:pt x="24415" y="871484"/>
                </a:lnTo>
                <a:lnTo>
                  <a:pt x="13863" y="831930"/>
                </a:lnTo>
                <a:lnTo>
                  <a:pt x="6219" y="791609"/>
                </a:lnTo>
                <a:lnTo>
                  <a:pt x="1569" y="750588"/>
                </a:lnTo>
                <a:lnTo>
                  <a:pt x="0" y="708933"/>
                </a:lnTo>
                <a:lnTo>
                  <a:pt x="1569" y="667277"/>
                </a:lnTo>
                <a:lnTo>
                  <a:pt x="6219" y="626256"/>
                </a:lnTo>
                <a:lnTo>
                  <a:pt x="13863" y="585935"/>
                </a:lnTo>
                <a:lnTo>
                  <a:pt x="24415" y="546381"/>
                </a:lnTo>
                <a:lnTo>
                  <a:pt x="37788" y="507660"/>
                </a:lnTo>
                <a:lnTo>
                  <a:pt x="53895" y="469839"/>
                </a:lnTo>
                <a:lnTo>
                  <a:pt x="72649" y="432984"/>
                </a:lnTo>
                <a:lnTo>
                  <a:pt x="93964" y="397162"/>
                </a:lnTo>
                <a:lnTo>
                  <a:pt x="117752" y="362439"/>
                </a:lnTo>
                <a:lnTo>
                  <a:pt x="143928" y="328882"/>
                </a:lnTo>
                <a:lnTo>
                  <a:pt x="172405" y="296557"/>
                </a:lnTo>
                <a:lnTo>
                  <a:pt x="203095" y="265531"/>
                </a:lnTo>
                <a:lnTo>
                  <a:pt x="235912" y="235870"/>
                </a:lnTo>
                <a:lnTo>
                  <a:pt x="270770" y="207641"/>
                </a:lnTo>
                <a:lnTo>
                  <a:pt x="307582" y="180910"/>
                </a:lnTo>
                <a:lnTo>
                  <a:pt x="346260" y="155744"/>
                </a:lnTo>
                <a:lnTo>
                  <a:pt x="386719" y="132209"/>
                </a:lnTo>
                <a:lnTo>
                  <a:pt x="428872" y="110372"/>
                </a:lnTo>
                <a:lnTo>
                  <a:pt x="472631" y="90299"/>
                </a:lnTo>
                <a:lnTo>
                  <a:pt x="517910" y="72056"/>
                </a:lnTo>
                <a:lnTo>
                  <a:pt x="564623" y="55711"/>
                </a:lnTo>
                <a:lnTo>
                  <a:pt x="612683" y="41329"/>
                </a:lnTo>
                <a:lnTo>
                  <a:pt x="662003" y="28978"/>
                </a:lnTo>
                <a:lnTo>
                  <a:pt x="712496" y="18723"/>
                </a:lnTo>
                <a:lnTo>
                  <a:pt x="764076" y="10631"/>
                </a:lnTo>
                <a:lnTo>
                  <a:pt x="816656" y="4769"/>
                </a:lnTo>
                <a:lnTo>
                  <a:pt x="870149" y="1203"/>
                </a:lnTo>
                <a:lnTo>
                  <a:pt x="924469" y="0"/>
                </a:lnTo>
                <a:lnTo>
                  <a:pt x="1090654" y="0"/>
                </a:lnTo>
                <a:lnTo>
                  <a:pt x="1144973" y="1203"/>
                </a:lnTo>
                <a:lnTo>
                  <a:pt x="1198466" y="4769"/>
                </a:lnTo>
                <a:lnTo>
                  <a:pt x="1251046" y="10631"/>
                </a:lnTo>
                <a:lnTo>
                  <a:pt x="1302626" y="18723"/>
                </a:lnTo>
                <a:lnTo>
                  <a:pt x="1353119" y="28978"/>
                </a:lnTo>
                <a:lnTo>
                  <a:pt x="1402439" y="41329"/>
                </a:lnTo>
                <a:lnTo>
                  <a:pt x="1450499" y="55711"/>
                </a:lnTo>
                <a:lnTo>
                  <a:pt x="1497212" y="72056"/>
                </a:lnTo>
                <a:lnTo>
                  <a:pt x="1542491" y="90299"/>
                </a:lnTo>
                <a:lnTo>
                  <a:pt x="1586250" y="110372"/>
                </a:lnTo>
                <a:lnTo>
                  <a:pt x="1628403" y="132209"/>
                </a:lnTo>
                <a:lnTo>
                  <a:pt x="1668862" y="155744"/>
                </a:lnTo>
                <a:lnTo>
                  <a:pt x="1707540" y="180910"/>
                </a:lnTo>
                <a:lnTo>
                  <a:pt x="1744352" y="207641"/>
                </a:lnTo>
                <a:lnTo>
                  <a:pt x="1779209" y="235870"/>
                </a:lnTo>
                <a:lnTo>
                  <a:pt x="1812027" y="265531"/>
                </a:lnTo>
                <a:lnTo>
                  <a:pt x="1842717" y="296557"/>
                </a:lnTo>
                <a:lnTo>
                  <a:pt x="1871193" y="328882"/>
                </a:lnTo>
                <a:lnTo>
                  <a:pt x="1897369" y="362439"/>
                </a:lnTo>
                <a:lnTo>
                  <a:pt x="1921158" y="397162"/>
                </a:lnTo>
                <a:lnTo>
                  <a:pt x="1942473" y="432984"/>
                </a:lnTo>
                <a:lnTo>
                  <a:pt x="1961227" y="469839"/>
                </a:lnTo>
                <a:lnTo>
                  <a:pt x="1977334" y="507660"/>
                </a:lnTo>
                <a:lnTo>
                  <a:pt x="1990706" y="546381"/>
                </a:lnTo>
                <a:lnTo>
                  <a:pt x="2001258" y="585935"/>
                </a:lnTo>
                <a:lnTo>
                  <a:pt x="2008902" y="626256"/>
                </a:lnTo>
                <a:lnTo>
                  <a:pt x="2013553" y="667277"/>
                </a:lnTo>
                <a:lnTo>
                  <a:pt x="2015122" y="708933"/>
                </a:lnTo>
                <a:lnTo>
                  <a:pt x="2013553" y="750588"/>
                </a:lnTo>
                <a:lnTo>
                  <a:pt x="2008902" y="791609"/>
                </a:lnTo>
                <a:lnTo>
                  <a:pt x="2001258" y="831930"/>
                </a:lnTo>
                <a:lnTo>
                  <a:pt x="1990706" y="871484"/>
                </a:lnTo>
                <a:lnTo>
                  <a:pt x="1977334" y="910205"/>
                </a:lnTo>
                <a:lnTo>
                  <a:pt x="1961227" y="948026"/>
                </a:lnTo>
                <a:lnTo>
                  <a:pt x="1942473" y="984881"/>
                </a:lnTo>
                <a:lnTo>
                  <a:pt x="1921158" y="1020703"/>
                </a:lnTo>
                <a:lnTo>
                  <a:pt x="1897369" y="1055426"/>
                </a:lnTo>
                <a:lnTo>
                  <a:pt x="1871193" y="1088983"/>
                </a:lnTo>
                <a:lnTo>
                  <a:pt x="1842717" y="1121308"/>
                </a:lnTo>
                <a:lnTo>
                  <a:pt x="1812027" y="1152334"/>
                </a:lnTo>
                <a:lnTo>
                  <a:pt x="1779209" y="1181995"/>
                </a:lnTo>
                <a:lnTo>
                  <a:pt x="1744352" y="1210224"/>
                </a:lnTo>
                <a:lnTo>
                  <a:pt x="1707540" y="1236955"/>
                </a:lnTo>
                <a:lnTo>
                  <a:pt x="1668862" y="1262121"/>
                </a:lnTo>
                <a:lnTo>
                  <a:pt x="1628403" y="1285656"/>
                </a:lnTo>
                <a:lnTo>
                  <a:pt x="1586250" y="1307493"/>
                </a:lnTo>
                <a:lnTo>
                  <a:pt x="1542491" y="1327566"/>
                </a:lnTo>
                <a:lnTo>
                  <a:pt x="1497212" y="1345809"/>
                </a:lnTo>
                <a:lnTo>
                  <a:pt x="1450499" y="1362154"/>
                </a:lnTo>
                <a:lnTo>
                  <a:pt x="1402439" y="1376536"/>
                </a:lnTo>
                <a:lnTo>
                  <a:pt x="1353119" y="1388887"/>
                </a:lnTo>
                <a:lnTo>
                  <a:pt x="1302626" y="1399142"/>
                </a:lnTo>
                <a:lnTo>
                  <a:pt x="1251046" y="1407234"/>
                </a:lnTo>
                <a:lnTo>
                  <a:pt x="1198466" y="1413096"/>
                </a:lnTo>
                <a:lnTo>
                  <a:pt x="1144973" y="1416662"/>
                </a:lnTo>
                <a:lnTo>
                  <a:pt x="1090654" y="1417865"/>
                </a:lnTo>
                <a:close/>
              </a:path>
            </a:pathLst>
          </a:custGeom>
          <a:solidFill>
            <a:srgbClr val="7B2060"/>
          </a:solidFill>
        </p:spPr>
        <p:txBody>
          <a:bodyPr wrap="square" lIns="0" tIns="0" rIns="0" bIns="0" rtlCol="0"/>
          <a:lstStyle/>
          <a:p>
            <a:r>
              <a:rPr lang="es-MX" dirty="0" smtClean="0"/>
              <a:t>     </a:t>
            </a:r>
            <a:r>
              <a:rPr lang="es-MX" dirty="0" smtClean="0">
                <a:solidFill>
                  <a:schemeClr val="bg1"/>
                </a:solidFill>
              </a:rPr>
              <a:t>3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25" name="object 4"/>
          <p:cNvSpPr/>
          <p:nvPr/>
        </p:nvSpPr>
        <p:spPr>
          <a:xfrm>
            <a:off x="15038865" y="454338"/>
            <a:ext cx="710309" cy="509123"/>
          </a:xfrm>
          <a:custGeom>
            <a:avLst/>
            <a:gdLst/>
            <a:ahLst/>
            <a:cxnLst/>
            <a:rect l="l" t="t" r="r" b="b"/>
            <a:pathLst>
              <a:path w="2015490" h="1417954">
                <a:moveTo>
                  <a:pt x="1090654" y="1417865"/>
                </a:moveTo>
                <a:lnTo>
                  <a:pt x="924469" y="1417865"/>
                </a:lnTo>
                <a:lnTo>
                  <a:pt x="870149" y="1416662"/>
                </a:lnTo>
                <a:lnTo>
                  <a:pt x="816656" y="1413096"/>
                </a:lnTo>
                <a:lnTo>
                  <a:pt x="764076" y="1407234"/>
                </a:lnTo>
                <a:lnTo>
                  <a:pt x="712496" y="1399142"/>
                </a:lnTo>
                <a:lnTo>
                  <a:pt x="662003" y="1388887"/>
                </a:lnTo>
                <a:lnTo>
                  <a:pt x="612683" y="1376536"/>
                </a:lnTo>
                <a:lnTo>
                  <a:pt x="564623" y="1362154"/>
                </a:lnTo>
                <a:lnTo>
                  <a:pt x="517910" y="1345809"/>
                </a:lnTo>
                <a:lnTo>
                  <a:pt x="472631" y="1327566"/>
                </a:lnTo>
                <a:lnTo>
                  <a:pt x="428872" y="1307493"/>
                </a:lnTo>
                <a:lnTo>
                  <a:pt x="386719" y="1285656"/>
                </a:lnTo>
                <a:lnTo>
                  <a:pt x="346260" y="1262121"/>
                </a:lnTo>
                <a:lnTo>
                  <a:pt x="307582" y="1236955"/>
                </a:lnTo>
                <a:lnTo>
                  <a:pt x="270770" y="1210224"/>
                </a:lnTo>
                <a:lnTo>
                  <a:pt x="235912" y="1181995"/>
                </a:lnTo>
                <a:lnTo>
                  <a:pt x="203095" y="1152334"/>
                </a:lnTo>
                <a:lnTo>
                  <a:pt x="172405" y="1121308"/>
                </a:lnTo>
                <a:lnTo>
                  <a:pt x="143928" y="1088983"/>
                </a:lnTo>
                <a:lnTo>
                  <a:pt x="117752" y="1055426"/>
                </a:lnTo>
                <a:lnTo>
                  <a:pt x="93964" y="1020703"/>
                </a:lnTo>
                <a:lnTo>
                  <a:pt x="72649" y="984881"/>
                </a:lnTo>
                <a:lnTo>
                  <a:pt x="53895" y="948026"/>
                </a:lnTo>
                <a:lnTo>
                  <a:pt x="37788" y="910205"/>
                </a:lnTo>
                <a:lnTo>
                  <a:pt x="24415" y="871484"/>
                </a:lnTo>
                <a:lnTo>
                  <a:pt x="13863" y="831930"/>
                </a:lnTo>
                <a:lnTo>
                  <a:pt x="6219" y="791609"/>
                </a:lnTo>
                <a:lnTo>
                  <a:pt x="1569" y="750588"/>
                </a:lnTo>
                <a:lnTo>
                  <a:pt x="0" y="708933"/>
                </a:lnTo>
                <a:lnTo>
                  <a:pt x="1569" y="667277"/>
                </a:lnTo>
                <a:lnTo>
                  <a:pt x="6219" y="626256"/>
                </a:lnTo>
                <a:lnTo>
                  <a:pt x="13863" y="585935"/>
                </a:lnTo>
                <a:lnTo>
                  <a:pt x="24415" y="546381"/>
                </a:lnTo>
                <a:lnTo>
                  <a:pt x="37788" y="507660"/>
                </a:lnTo>
                <a:lnTo>
                  <a:pt x="53895" y="469839"/>
                </a:lnTo>
                <a:lnTo>
                  <a:pt x="72649" y="432984"/>
                </a:lnTo>
                <a:lnTo>
                  <a:pt x="93964" y="397162"/>
                </a:lnTo>
                <a:lnTo>
                  <a:pt x="117752" y="362439"/>
                </a:lnTo>
                <a:lnTo>
                  <a:pt x="143928" y="328882"/>
                </a:lnTo>
                <a:lnTo>
                  <a:pt x="172405" y="296557"/>
                </a:lnTo>
                <a:lnTo>
                  <a:pt x="203095" y="265531"/>
                </a:lnTo>
                <a:lnTo>
                  <a:pt x="235912" y="235870"/>
                </a:lnTo>
                <a:lnTo>
                  <a:pt x="270770" y="207641"/>
                </a:lnTo>
                <a:lnTo>
                  <a:pt x="307582" y="180910"/>
                </a:lnTo>
                <a:lnTo>
                  <a:pt x="346260" y="155744"/>
                </a:lnTo>
                <a:lnTo>
                  <a:pt x="386719" y="132209"/>
                </a:lnTo>
                <a:lnTo>
                  <a:pt x="428872" y="110372"/>
                </a:lnTo>
                <a:lnTo>
                  <a:pt x="472631" y="90299"/>
                </a:lnTo>
                <a:lnTo>
                  <a:pt x="517910" y="72056"/>
                </a:lnTo>
                <a:lnTo>
                  <a:pt x="564623" y="55711"/>
                </a:lnTo>
                <a:lnTo>
                  <a:pt x="612683" y="41329"/>
                </a:lnTo>
                <a:lnTo>
                  <a:pt x="662003" y="28978"/>
                </a:lnTo>
                <a:lnTo>
                  <a:pt x="712496" y="18723"/>
                </a:lnTo>
                <a:lnTo>
                  <a:pt x="764076" y="10631"/>
                </a:lnTo>
                <a:lnTo>
                  <a:pt x="816656" y="4769"/>
                </a:lnTo>
                <a:lnTo>
                  <a:pt x="870149" y="1203"/>
                </a:lnTo>
                <a:lnTo>
                  <a:pt x="924469" y="0"/>
                </a:lnTo>
                <a:lnTo>
                  <a:pt x="1090654" y="0"/>
                </a:lnTo>
                <a:lnTo>
                  <a:pt x="1144973" y="1203"/>
                </a:lnTo>
                <a:lnTo>
                  <a:pt x="1198466" y="4769"/>
                </a:lnTo>
                <a:lnTo>
                  <a:pt x="1251046" y="10631"/>
                </a:lnTo>
                <a:lnTo>
                  <a:pt x="1302626" y="18723"/>
                </a:lnTo>
                <a:lnTo>
                  <a:pt x="1353119" y="28978"/>
                </a:lnTo>
                <a:lnTo>
                  <a:pt x="1402439" y="41329"/>
                </a:lnTo>
                <a:lnTo>
                  <a:pt x="1450499" y="55711"/>
                </a:lnTo>
                <a:lnTo>
                  <a:pt x="1497212" y="72056"/>
                </a:lnTo>
                <a:lnTo>
                  <a:pt x="1542491" y="90299"/>
                </a:lnTo>
                <a:lnTo>
                  <a:pt x="1586250" y="110372"/>
                </a:lnTo>
                <a:lnTo>
                  <a:pt x="1628403" y="132209"/>
                </a:lnTo>
                <a:lnTo>
                  <a:pt x="1668862" y="155744"/>
                </a:lnTo>
                <a:lnTo>
                  <a:pt x="1707540" y="180910"/>
                </a:lnTo>
                <a:lnTo>
                  <a:pt x="1744352" y="207641"/>
                </a:lnTo>
                <a:lnTo>
                  <a:pt x="1779209" y="235870"/>
                </a:lnTo>
                <a:lnTo>
                  <a:pt x="1812027" y="265531"/>
                </a:lnTo>
                <a:lnTo>
                  <a:pt x="1842717" y="296557"/>
                </a:lnTo>
                <a:lnTo>
                  <a:pt x="1871193" y="328882"/>
                </a:lnTo>
                <a:lnTo>
                  <a:pt x="1897369" y="362439"/>
                </a:lnTo>
                <a:lnTo>
                  <a:pt x="1921158" y="397162"/>
                </a:lnTo>
                <a:lnTo>
                  <a:pt x="1942473" y="432984"/>
                </a:lnTo>
                <a:lnTo>
                  <a:pt x="1961227" y="469839"/>
                </a:lnTo>
                <a:lnTo>
                  <a:pt x="1977334" y="507660"/>
                </a:lnTo>
                <a:lnTo>
                  <a:pt x="1990706" y="546381"/>
                </a:lnTo>
                <a:lnTo>
                  <a:pt x="2001258" y="585935"/>
                </a:lnTo>
                <a:lnTo>
                  <a:pt x="2008902" y="626256"/>
                </a:lnTo>
                <a:lnTo>
                  <a:pt x="2013553" y="667277"/>
                </a:lnTo>
                <a:lnTo>
                  <a:pt x="2015122" y="708933"/>
                </a:lnTo>
                <a:lnTo>
                  <a:pt x="2013553" y="750588"/>
                </a:lnTo>
                <a:lnTo>
                  <a:pt x="2008902" y="791609"/>
                </a:lnTo>
                <a:lnTo>
                  <a:pt x="2001258" y="831930"/>
                </a:lnTo>
                <a:lnTo>
                  <a:pt x="1990706" y="871484"/>
                </a:lnTo>
                <a:lnTo>
                  <a:pt x="1977334" y="910205"/>
                </a:lnTo>
                <a:lnTo>
                  <a:pt x="1961227" y="948026"/>
                </a:lnTo>
                <a:lnTo>
                  <a:pt x="1942473" y="984881"/>
                </a:lnTo>
                <a:lnTo>
                  <a:pt x="1921158" y="1020703"/>
                </a:lnTo>
                <a:lnTo>
                  <a:pt x="1897369" y="1055426"/>
                </a:lnTo>
                <a:lnTo>
                  <a:pt x="1871193" y="1088983"/>
                </a:lnTo>
                <a:lnTo>
                  <a:pt x="1842717" y="1121308"/>
                </a:lnTo>
                <a:lnTo>
                  <a:pt x="1812027" y="1152334"/>
                </a:lnTo>
                <a:lnTo>
                  <a:pt x="1779209" y="1181995"/>
                </a:lnTo>
                <a:lnTo>
                  <a:pt x="1744352" y="1210224"/>
                </a:lnTo>
                <a:lnTo>
                  <a:pt x="1707540" y="1236955"/>
                </a:lnTo>
                <a:lnTo>
                  <a:pt x="1668862" y="1262121"/>
                </a:lnTo>
                <a:lnTo>
                  <a:pt x="1628403" y="1285656"/>
                </a:lnTo>
                <a:lnTo>
                  <a:pt x="1586250" y="1307493"/>
                </a:lnTo>
                <a:lnTo>
                  <a:pt x="1542491" y="1327566"/>
                </a:lnTo>
                <a:lnTo>
                  <a:pt x="1497212" y="1345809"/>
                </a:lnTo>
                <a:lnTo>
                  <a:pt x="1450499" y="1362154"/>
                </a:lnTo>
                <a:lnTo>
                  <a:pt x="1402439" y="1376536"/>
                </a:lnTo>
                <a:lnTo>
                  <a:pt x="1353119" y="1388887"/>
                </a:lnTo>
                <a:lnTo>
                  <a:pt x="1302626" y="1399142"/>
                </a:lnTo>
                <a:lnTo>
                  <a:pt x="1251046" y="1407234"/>
                </a:lnTo>
                <a:lnTo>
                  <a:pt x="1198466" y="1413096"/>
                </a:lnTo>
                <a:lnTo>
                  <a:pt x="1144973" y="1416662"/>
                </a:lnTo>
                <a:lnTo>
                  <a:pt x="1090654" y="1417865"/>
                </a:lnTo>
                <a:close/>
              </a:path>
            </a:pathLst>
          </a:custGeom>
          <a:solidFill>
            <a:srgbClr val="7B2060"/>
          </a:solidFill>
        </p:spPr>
        <p:txBody>
          <a:bodyPr wrap="square" lIns="0" tIns="0" rIns="0" bIns="0" rtlCol="0"/>
          <a:lstStyle/>
          <a:p>
            <a:r>
              <a:rPr lang="es-MX" dirty="0" smtClean="0"/>
              <a:t>    </a:t>
            </a:r>
            <a:r>
              <a:rPr lang="es-MX" dirty="0">
                <a:solidFill>
                  <a:schemeClr val="bg1"/>
                </a:solidFill>
              </a:rPr>
              <a:t>2</a:t>
            </a:r>
            <a:endParaRPr lang="es-MX" dirty="0" smtClean="0">
              <a:solidFill>
                <a:schemeClr val="bg1"/>
              </a:solidFill>
            </a:endParaRPr>
          </a:p>
        </p:txBody>
      </p:sp>
      <p:sp>
        <p:nvSpPr>
          <p:cNvPr id="26" name="object 2"/>
          <p:cNvSpPr/>
          <p:nvPr/>
        </p:nvSpPr>
        <p:spPr>
          <a:xfrm>
            <a:off x="15055233" y="4980658"/>
            <a:ext cx="677574" cy="525040"/>
          </a:xfrm>
          <a:custGeom>
            <a:avLst/>
            <a:gdLst/>
            <a:ahLst/>
            <a:cxnLst/>
            <a:rect l="l" t="t" r="r" b="b"/>
            <a:pathLst>
              <a:path w="2015489" h="1417954">
                <a:moveTo>
                  <a:pt x="1090653" y="1417865"/>
                </a:moveTo>
                <a:lnTo>
                  <a:pt x="924468" y="1417865"/>
                </a:lnTo>
                <a:lnTo>
                  <a:pt x="870149" y="1416662"/>
                </a:lnTo>
                <a:lnTo>
                  <a:pt x="816656" y="1413096"/>
                </a:lnTo>
                <a:lnTo>
                  <a:pt x="764076" y="1407234"/>
                </a:lnTo>
                <a:lnTo>
                  <a:pt x="712496" y="1399142"/>
                </a:lnTo>
                <a:lnTo>
                  <a:pt x="662003" y="1388887"/>
                </a:lnTo>
                <a:lnTo>
                  <a:pt x="612683" y="1376536"/>
                </a:lnTo>
                <a:lnTo>
                  <a:pt x="564623" y="1362154"/>
                </a:lnTo>
                <a:lnTo>
                  <a:pt x="517910" y="1345809"/>
                </a:lnTo>
                <a:lnTo>
                  <a:pt x="472631" y="1327566"/>
                </a:lnTo>
                <a:lnTo>
                  <a:pt x="428871" y="1307493"/>
                </a:lnTo>
                <a:lnTo>
                  <a:pt x="386719" y="1285656"/>
                </a:lnTo>
                <a:lnTo>
                  <a:pt x="346260" y="1262121"/>
                </a:lnTo>
                <a:lnTo>
                  <a:pt x="307582" y="1236955"/>
                </a:lnTo>
                <a:lnTo>
                  <a:pt x="270770" y="1210224"/>
                </a:lnTo>
                <a:lnTo>
                  <a:pt x="235912" y="1181995"/>
                </a:lnTo>
                <a:lnTo>
                  <a:pt x="203095" y="1152334"/>
                </a:lnTo>
                <a:lnTo>
                  <a:pt x="172405" y="1121308"/>
                </a:lnTo>
                <a:lnTo>
                  <a:pt x="143928" y="1088983"/>
                </a:lnTo>
                <a:lnTo>
                  <a:pt x="117752" y="1055426"/>
                </a:lnTo>
                <a:lnTo>
                  <a:pt x="93964" y="1020703"/>
                </a:lnTo>
                <a:lnTo>
                  <a:pt x="72649" y="984881"/>
                </a:lnTo>
                <a:lnTo>
                  <a:pt x="53895" y="948026"/>
                </a:lnTo>
                <a:lnTo>
                  <a:pt x="37788" y="910205"/>
                </a:lnTo>
                <a:lnTo>
                  <a:pt x="24415" y="871484"/>
                </a:lnTo>
                <a:lnTo>
                  <a:pt x="13863" y="831930"/>
                </a:lnTo>
                <a:lnTo>
                  <a:pt x="6219" y="791609"/>
                </a:lnTo>
                <a:lnTo>
                  <a:pt x="1569" y="750588"/>
                </a:lnTo>
                <a:lnTo>
                  <a:pt x="0" y="708933"/>
                </a:lnTo>
                <a:lnTo>
                  <a:pt x="1569" y="667277"/>
                </a:lnTo>
                <a:lnTo>
                  <a:pt x="6219" y="626256"/>
                </a:lnTo>
                <a:lnTo>
                  <a:pt x="13863" y="585935"/>
                </a:lnTo>
                <a:lnTo>
                  <a:pt x="24415" y="546381"/>
                </a:lnTo>
                <a:lnTo>
                  <a:pt x="37788" y="507660"/>
                </a:lnTo>
                <a:lnTo>
                  <a:pt x="53895" y="469839"/>
                </a:lnTo>
                <a:lnTo>
                  <a:pt x="72649" y="432984"/>
                </a:lnTo>
                <a:lnTo>
                  <a:pt x="93964" y="397162"/>
                </a:lnTo>
                <a:lnTo>
                  <a:pt x="117752" y="362439"/>
                </a:lnTo>
                <a:lnTo>
                  <a:pt x="143928" y="328882"/>
                </a:lnTo>
                <a:lnTo>
                  <a:pt x="172405" y="296557"/>
                </a:lnTo>
                <a:lnTo>
                  <a:pt x="203095" y="265531"/>
                </a:lnTo>
                <a:lnTo>
                  <a:pt x="235912" y="235870"/>
                </a:lnTo>
                <a:lnTo>
                  <a:pt x="270770" y="207641"/>
                </a:lnTo>
                <a:lnTo>
                  <a:pt x="307582" y="180910"/>
                </a:lnTo>
                <a:lnTo>
                  <a:pt x="346260" y="155744"/>
                </a:lnTo>
                <a:lnTo>
                  <a:pt x="386719" y="132209"/>
                </a:lnTo>
                <a:lnTo>
                  <a:pt x="428871" y="110372"/>
                </a:lnTo>
                <a:lnTo>
                  <a:pt x="472631" y="90299"/>
                </a:lnTo>
                <a:lnTo>
                  <a:pt x="517910" y="72056"/>
                </a:lnTo>
                <a:lnTo>
                  <a:pt x="564623" y="55711"/>
                </a:lnTo>
                <a:lnTo>
                  <a:pt x="612683" y="41329"/>
                </a:lnTo>
                <a:lnTo>
                  <a:pt x="662003" y="28978"/>
                </a:lnTo>
                <a:lnTo>
                  <a:pt x="712496" y="18723"/>
                </a:lnTo>
                <a:lnTo>
                  <a:pt x="764076" y="10631"/>
                </a:lnTo>
                <a:lnTo>
                  <a:pt x="816656" y="4769"/>
                </a:lnTo>
                <a:lnTo>
                  <a:pt x="870149" y="1203"/>
                </a:lnTo>
                <a:lnTo>
                  <a:pt x="924468" y="0"/>
                </a:lnTo>
                <a:lnTo>
                  <a:pt x="1090653" y="0"/>
                </a:lnTo>
                <a:lnTo>
                  <a:pt x="1144973" y="1203"/>
                </a:lnTo>
                <a:lnTo>
                  <a:pt x="1198466" y="4769"/>
                </a:lnTo>
                <a:lnTo>
                  <a:pt x="1251046" y="10631"/>
                </a:lnTo>
                <a:lnTo>
                  <a:pt x="1302626" y="18723"/>
                </a:lnTo>
                <a:lnTo>
                  <a:pt x="1353119" y="28978"/>
                </a:lnTo>
                <a:lnTo>
                  <a:pt x="1402439" y="41329"/>
                </a:lnTo>
                <a:lnTo>
                  <a:pt x="1450498" y="55711"/>
                </a:lnTo>
                <a:lnTo>
                  <a:pt x="1497211" y="72056"/>
                </a:lnTo>
                <a:lnTo>
                  <a:pt x="1542491" y="90299"/>
                </a:lnTo>
                <a:lnTo>
                  <a:pt x="1586250" y="110372"/>
                </a:lnTo>
                <a:lnTo>
                  <a:pt x="1628403" y="132209"/>
                </a:lnTo>
                <a:lnTo>
                  <a:pt x="1668861" y="155744"/>
                </a:lnTo>
                <a:lnTo>
                  <a:pt x="1707540" y="180910"/>
                </a:lnTo>
                <a:lnTo>
                  <a:pt x="1744351" y="207641"/>
                </a:lnTo>
                <a:lnTo>
                  <a:pt x="1779209" y="235870"/>
                </a:lnTo>
                <a:lnTo>
                  <a:pt x="1812027" y="265531"/>
                </a:lnTo>
                <a:lnTo>
                  <a:pt x="1842717" y="296557"/>
                </a:lnTo>
                <a:lnTo>
                  <a:pt x="1871193" y="328882"/>
                </a:lnTo>
                <a:lnTo>
                  <a:pt x="1897369" y="362439"/>
                </a:lnTo>
                <a:lnTo>
                  <a:pt x="1921158" y="397162"/>
                </a:lnTo>
                <a:lnTo>
                  <a:pt x="1942473" y="432984"/>
                </a:lnTo>
                <a:lnTo>
                  <a:pt x="1961227" y="469839"/>
                </a:lnTo>
                <a:lnTo>
                  <a:pt x="1977333" y="507660"/>
                </a:lnTo>
                <a:lnTo>
                  <a:pt x="1990706" y="546381"/>
                </a:lnTo>
                <a:lnTo>
                  <a:pt x="2001258" y="585935"/>
                </a:lnTo>
                <a:lnTo>
                  <a:pt x="2008902" y="626256"/>
                </a:lnTo>
                <a:lnTo>
                  <a:pt x="2013553" y="667277"/>
                </a:lnTo>
                <a:lnTo>
                  <a:pt x="2015122" y="708933"/>
                </a:lnTo>
                <a:lnTo>
                  <a:pt x="2013553" y="750588"/>
                </a:lnTo>
                <a:lnTo>
                  <a:pt x="2008902" y="791609"/>
                </a:lnTo>
                <a:lnTo>
                  <a:pt x="2001258" y="831930"/>
                </a:lnTo>
                <a:lnTo>
                  <a:pt x="1990706" y="871484"/>
                </a:lnTo>
                <a:lnTo>
                  <a:pt x="1977333" y="910205"/>
                </a:lnTo>
                <a:lnTo>
                  <a:pt x="1961227" y="948026"/>
                </a:lnTo>
                <a:lnTo>
                  <a:pt x="1942473" y="984881"/>
                </a:lnTo>
                <a:lnTo>
                  <a:pt x="1921158" y="1020703"/>
                </a:lnTo>
                <a:lnTo>
                  <a:pt x="1897369" y="1055426"/>
                </a:lnTo>
                <a:lnTo>
                  <a:pt x="1871193" y="1088983"/>
                </a:lnTo>
                <a:lnTo>
                  <a:pt x="1842717" y="1121308"/>
                </a:lnTo>
                <a:lnTo>
                  <a:pt x="1812027" y="1152334"/>
                </a:lnTo>
                <a:lnTo>
                  <a:pt x="1779209" y="1181995"/>
                </a:lnTo>
                <a:lnTo>
                  <a:pt x="1744351" y="1210224"/>
                </a:lnTo>
                <a:lnTo>
                  <a:pt x="1707540" y="1236955"/>
                </a:lnTo>
                <a:lnTo>
                  <a:pt x="1668861" y="1262121"/>
                </a:lnTo>
                <a:lnTo>
                  <a:pt x="1628403" y="1285656"/>
                </a:lnTo>
                <a:lnTo>
                  <a:pt x="1586250" y="1307493"/>
                </a:lnTo>
                <a:lnTo>
                  <a:pt x="1542491" y="1327566"/>
                </a:lnTo>
                <a:lnTo>
                  <a:pt x="1497211" y="1345809"/>
                </a:lnTo>
                <a:lnTo>
                  <a:pt x="1450498" y="1362154"/>
                </a:lnTo>
                <a:lnTo>
                  <a:pt x="1402439" y="1376536"/>
                </a:lnTo>
                <a:lnTo>
                  <a:pt x="1353119" y="1388887"/>
                </a:lnTo>
                <a:lnTo>
                  <a:pt x="1302626" y="1399142"/>
                </a:lnTo>
                <a:lnTo>
                  <a:pt x="1251046" y="1407234"/>
                </a:lnTo>
                <a:lnTo>
                  <a:pt x="1198466" y="1413096"/>
                </a:lnTo>
                <a:lnTo>
                  <a:pt x="1144973" y="1416662"/>
                </a:lnTo>
                <a:lnTo>
                  <a:pt x="1090653" y="1417865"/>
                </a:lnTo>
                <a:close/>
              </a:path>
            </a:pathLst>
          </a:custGeom>
          <a:solidFill>
            <a:srgbClr val="F23A65"/>
          </a:solidFill>
        </p:spPr>
        <p:txBody>
          <a:bodyPr wrap="square" lIns="0" tIns="0" rIns="0" bIns="0" rtlCol="0"/>
          <a:lstStyle/>
          <a:p>
            <a:r>
              <a:rPr lang="es-MX" dirty="0" smtClean="0"/>
              <a:t>     </a:t>
            </a:r>
            <a:r>
              <a:rPr lang="es-MX" dirty="0" smtClean="0">
                <a:solidFill>
                  <a:schemeClr val="bg1"/>
                </a:solidFill>
              </a:rPr>
              <a:t>4</a:t>
            </a:r>
            <a:endParaRPr dirty="0">
              <a:solidFill>
                <a:schemeClr val="bg1"/>
              </a:solidFill>
            </a:endParaRPr>
          </a:p>
        </p:txBody>
      </p:sp>
      <p:pic>
        <p:nvPicPr>
          <p:cNvPr id="28" name="Imagen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050" y="2362538"/>
            <a:ext cx="6617573" cy="77258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200" y="4991100"/>
            <a:ext cx="8839200" cy="47244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647701"/>
            <a:ext cx="8305800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065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16000" y="898588"/>
            <a:ext cx="10642600" cy="2462213"/>
          </a:xfrm>
        </p:spPr>
        <p:txBody>
          <a:bodyPr/>
          <a:lstStyle/>
          <a:p>
            <a:r>
              <a:rPr lang="es-MX" dirty="0" smtClean="0"/>
              <a:t>HISTORIA NATURAL </a:t>
            </a:r>
            <a:endParaRPr lang="es-MX" dirty="0"/>
          </a:p>
        </p:txBody>
      </p:sp>
      <p:sp>
        <p:nvSpPr>
          <p:cNvPr id="4" name="object 2"/>
          <p:cNvSpPr/>
          <p:nvPr/>
        </p:nvSpPr>
        <p:spPr>
          <a:xfrm>
            <a:off x="1035050" y="2668628"/>
            <a:ext cx="3895725" cy="3059430"/>
          </a:xfrm>
          <a:custGeom>
            <a:avLst/>
            <a:gdLst/>
            <a:ahLst/>
            <a:cxnLst/>
            <a:rect l="l" t="t" r="r" b="b"/>
            <a:pathLst>
              <a:path w="3895725" h="3059429">
                <a:moveTo>
                  <a:pt x="3413281" y="3059050"/>
                </a:moveTo>
                <a:lnTo>
                  <a:pt x="485775" y="3059050"/>
                </a:lnTo>
                <a:lnTo>
                  <a:pt x="438991" y="3056826"/>
                </a:lnTo>
                <a:lnTo>
                  <a:pt x="393466" y="3050291"/>
                </a:lnTo>
                <a:lnTo>
                  <a:pt x="349403" y="3039647"/>
                </a:lnTo>
                <a:lnTo>
                  <a:pt x="307005" y="3025099"/>
                </a:lnTo>
                <a:lnTo>
                  <a:pt x="266476" y="3006849"/>
                </a:lnTo>
                <a:lnTo>
                  <a:pt x="228019" y="2985102"/>
                </a:lnTo>
                <a:lnTo>
                  <a:pt x="191838" y="2960062"/>
                </a:lnTo>
                <a:lnTo>
                  <a:pt x="158137" y="2931931"/>
                </a:lnTo>
                <a:lnTo>
                  <a:pt x="127119" y="2900913"/>
                </a:lnTo>
                <a:lnTo>
                  <a:pt x="98988" y="2867212"/>
                </a:lnTo>
                <a:lnTo>
                  <a:pt x="73947" y="2831031"/>
                </a:lnTo>
                <a:lnTo>
                  <a:pt x="52200" y="2792574"/>
                </a:lnTo>
                <a:lnTo>
                  <a:pt x="33951" y="2752045"/>
                </a:lnTo>
                <a:lnTo>
                  <a:pt x="19403" y="2709647"/>
                </a:lnTo>
                <a:lnTo>
                  <a:pt x="8759" y="2665584"/>
                </a:lnTo>
                <a:lnTo>
                  <a:pt x="2223" y="2620058"/>
                </a:lnTo>
                <a:lnTo>
                  <a:pt x="0" y="2573275"/>
                </a:lnTo>
                <a:lnTo>
                  <a:pt x="0" y="485775"/>
                </a:lnTo>
                <a:lnTo>
                  <a:pt x="2223" y="438991"/>
                </a:lnTo>
                <a:lnTo>
                  <a:pt x="8759" y="393466"/>
                </a:lnTo>
                <a:lnTo>
                  <a:pt x="19403" y="349403"/>
                </a:lnTo>
                <a:lnTo>
                  <a:pt x="33951" y="307004"/>
                </a:lnTo>
                <a:lnTo>
                  <a:pt x="52200" y="266475"/>
                </a:lnTo>
                <a:lnTo>
                  <a:pt x="73947" y="228019"/>
                </a:lnTo>
                <a:lnTo>
                  <a:pt x="98988" y="191838"/>
                </a:lnTo>
                <a:lnTo>
                  <a:pt x="127119" y="158137"/>
                </a:lnTo>
                <a:lnTo>
                  <a:pt x="158137" y="127119"/>
                </a:lnTo>
                <a:lnTo>
                  <a:pt x="191838" y="98988"/>
                </a:lnTo>
                <a:lnTo>
                  <a:pt x="228019" y="73947"/>
                </a:lnTo>
                <a:lnTo>
                  <a:pt x="266476" y="52200"/>
                </a:lnTo>
                <a:lnTo>
                  <a:pt x="307005" y="33951"/>
                </a:lnTo>
                <a:lnTo>
                  <a:pt x="349403" y="19402"/>
                </a:lnTo>
                <a:lnTo>
                  <a:pt x="393466" y="8759"/>
                </a:lnTo>
                <a:lnTo>
                  <a:pt x="438991" y="2223"/>
                </a:lnTo>
                <a:lnTo>
                  <a:pt x="485775" y="0"/>
                </a:lnTo>
                <a:lnTo>
                  <a:pt x="3413281" y="0"/>
                </a:lnTo>
                <a:lnTo>
                  <a:pt x="3460064" y="2223"/>
                </a:lnTo>
                <a:lnTo>
                  <a:pt x="3505590" y="8759"/>
                </a:lnTo>
                <a:lnTo>
                  <a:pt x="3549653" y="19402"/>
                </a:lnTo>
                <a:lnTo>
                  <a:pt x="3592051" y="33951"/>
                </a:lnTo>
                <a:lnTo>
                  <a:pt x="3632581" y="52200"/>
                </a:lnTo>
                <a:lnTo>
                  <a:pt x="3671037" y="73947"/>
                </a:lnTo>
                <a:lnTo>
                  <a:pt x="3707218" y="98988"/>
                </a:lnTo>
                <a:lnTo>
                  <a:pt x="3740919" y="127119"/>
                </a:lnTo>
                <a:lnTo>
                  <a:pt x="3771937" y="158137"/>
                </a:lnTo>
                <a:lnTo>
                  <a:pt x="3800068" y="191838"/>
                </a:lnTo>
                <a:lnTo>
                  <a:pt x="3825109" y="228019"/>
                </a:lnTo>
                <a:lnTo>
                  <a:pt x="3846855" y="266475"/>
                </a:lnTo>
                <a:lnTo>
                  <a:pt x="3865105" y="307004"/>
                </a:lnTo>
                <a:lnTo>
                  <a:pt x="3879653" y="349403"/>
                </a:lnTo>
                <a:lnTo>
                  <a:pt x="3890297" y="393466"/>
                </a:lnTo>
                <a:lnTo>
                  <a:pt x="3895509" y="429773"/>
                </a:lnTo>
                <a:lnTo>
                  <a:pt x="3895509" y="2629277"/>
                </a:lnTo>
                <a:lnTo>
                  <a:pt x="3879653" y="2709647"/>
                </a:lnTo>
                <a:lnTo>
                  <a:pt x="3865105" y="2752045"/>
                </a:lnTo>
                <a:lnTo>
                  <a:pt x="3846855" y="2792574"/>
                </a:lnTo>
                <a:lnTo>
                  <a:pt x="3825109" y="2831031"/>
                </a:lnTo>
                <a:lnTo>
                  <a:pt x="3800068" y="2867212"/>
                </a:lnTo>
                <a:lnTo>
                  <a:pt x="3771937" y="2900913"/>
                </a:lnTo>
                <a:lnTo>
                  <a:pt x="3740919" y="2931931"/>
                </a:lnTo>
                <a:lnTo>
                  <a:pt x="3707218" y="2960062"/>
                </a:lnTo>
                <a:lnTo>
                  <a:pt x="3671037" y="2985102"/>
                </a:lnTo>
                <a:lnTo>
                  <a:pt x="3632581" y="3006849"/>
                </a:lnTo>
                <a:lnTo>
                  <a:pt x="3592051" y="3025099"/>
                </a:lnTo>
                <a:lnTo>
                  <a:pt x="3549653" y="3039647"/>
                </a:lnTo>
                <a:lnTo>
                  <a:pt x="3505590" y="3050291"/>
                </a:lnTo>
                <a:lnTo>
                  <a:pt x="3460064" y="3056826"/>
                </a:lnTo>
                <a:lnTo>
                  <a:pt x="3413281" y="3059050"/>
                </a:lnTo>
                <a:close/>
              </a:path>
            </a:pathLst>
          </a:custGeom>
          <a:solidFill>
            <a:srgbClr val="FEF6F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3"/>
          <p:cNvSpPr txBox="1"/>
          <p:nvPr/>
        </p:nvSpPr>
        <p:spPr>
          <a:xfrm>
            <a:off x="1238265" y="2976623"/>
            <a:ext cx="3535679" cy="20303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114100"/>
              </a:lnSpc>
              <a:spcBef>
                <a:spcPts val="100"/>
              </a:spcBef>
            </a:pPr>
            <a:r>
              <a:rPr lang="es-MX" sz="2300" spc="-175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Verdana"/>
                <a:cs typeface="Verdana"/>
              </a:rPr>
              <a:t>INFECCION TRANSITORIA: la mayoría de las infecciones por VPH se eliminan por el sistema inmunitario</a:t>
            </a:r>
            <a:endParaRPr sz="2300" dirty="0">
              <a:solidFill>
                <a:schemeClr val="tx2">
                  <a:lumMod val="60000"/>
                  <a:lumOff val="40000"/>
                </a:schemeClr>
              </a:solidFill>
              <a:latin typeface="Verdana"/>
              <a:cs typeface="Verdana"/>
            </a:endParaRPr>
          </a:p>
        </p:txBody>
      </p:sp>
      <p:sp>
        <p:nvSpPr>
          <p:cNvPr id="6" name="object 2"/>
          <p:cNvSpPr/>
          <p:nvPr/>
        </p:nvSpPr>
        <p:spPr>
          <a:xfrm>
            <a:off x="5153040" y="3695700"/>
            <a:ext cx="3895725" cy="3059430"/>
          </a:xfrm>
          <a:custGeom>
            <a:avLst/>
            <a:gdLst/>
            <a:ahLst/>
            <a:cxnLst/>
            <a:rect l="l" t="t" r="r" b="b"/>
            <a:pathLst>
              <a:path w="3895725" h="3059429">
                <a:moveTo>
                  <a:pt x="3413281" y="3059050"/>
                </a:moveTo>
                <a:lnTo>
                  <a:pt x="485775" y="3059050"/>
                </a:lnTo>
                <a:lnTo>
                  <a:pt x="438991" y="3056826"/>
                </a:lnTo>
                <a:lnTo>
                  <a:pt x="393466" y="3050291"/>
                </a:lnTo>
                <a:lnTo>
                  <a:pt x="349403" y="3039647"/>
                </a:lnTo>
                <a:lnTo>
                  <a:pt x="307005" y="3025099"/>
                </a:lnTo>
                <a:lnTo>
                  <a:pt x="266476" y="3006849"/>
                </a:lnTo>
                <a:lnTo>
                  <a:pt x="228019" y="2985102"/>
                </a:lnTo>
                <a:lnTo>
                  <a:pt x="191838" y="2960062"/>
                </a:lnTo>
                <a:lnTo>
                  <a:pt x="158137" y="2931931"/>
                </a:lnTo>
                <a:lnTo>
                  <a:pt x="127119" y="2900913"/>
                </a:lnTo>
                <a:lnTo>
                  <a:pt x="98988" y="2867212"/>
                </a:lnTo>
                <a:lnTo>
                  <a:pt x="73947" y="2831031"/>
                </a:lnTo>
                <a:lnTo>
                  <a:pt x="52200" y="2792574"/>
                </a:lnTo>
                <a:lnTo>
                  <a:pt x="33951" y="2752045"/>
                </a:lnTo>
                <a:lnTo>
                  <a:pt x="19403" y="2709647"/>
                </a:lnTo>
                <a:lnTo>
                  <a:pt x="8759" y="2665584"/>
                </a:lnTo>
                <a:lnTo>
                  <a:pt x="2223" y="2620058"/>
                </a:lnTo>
                <a:lnTo>
                  <a:pt x="0" y="2573275"/>
                </a:lnTo>
                <a:lnTo>
                  <a:pt x="0" y="485775"/>
                </a:lnTo>
                <a:lnTo>
                  <a:pt x="2223" y="438991"/>
                </a:lnTo>
                <a:lnTo>
                  <a:pt x="8759" y="393466"/>
                </a:lnTo>
                <a:lnTo>
                  <a:pt x="19403" y="349403"/>
                </a:lnTo>
                <a:lnTo>
                  <a:pt x="33951" y="307004"/>
                </a:lnTo>
                <a:lnTo>
                  <a:pt x="52200" y="266475"/>
                </a:lnTo>
                <a:lnTo>
                  <a:pt x="73947" y="228019"/>
                </a:lnTo>
                <a:lnTo>
                  <a:pt x="98988" y="191838"/>
                </a:lnTo>
                <a:lnTo>
                  <a:pt x="127119" y="158137"/>
                </a:lnTo>
                <a:lnTo>
                  <a:pt x="158137" y="127119"/>
                </a:lnTo>
                <a:lnTo>
                  <a:pt x="191838" y="98988"/>
                </a:lnTo>
                <a:lnTo>
                  <a:pt x="228019" y="73947"/>
                </a:lnTo>
                <a:lnTo>
                  <a:pt x="266476" y="52200"/>
                </a:lnTo>
                <a:lnTo>
                  <a:pt x="307005" y="33951"/>
                </a:lnTo>
                <a:lnTo>
                  <a:pt x="349403" y="19402"/>
                </a:lnTo>
                <a:lnTo>
                  <a:pt x="393466" y="8759"/>
                </a:lnTo>
                <a:lnTo>
                  <a:pt x="438991" y="2223"/>
                </a:lnTo>
                <a:lnTo>
                  <a:pt x="485775" y="0"/>
                </a:lnTo>
                <a:lnTo>
                  <a:pt x="3413281" y="0"/>
                </a:lnTo>
                <a:lnTo>
                  <a:pt x="3460064" y="2223"/>
                </a:lnTo>
                <a:lnTo>
                  <a:pt x="3505590" y="8759"/>
                </a:lnTo>
                <a:lnTo>
                  <a:pt x="3549653" y="19402"/>
                </a:lnTo>
                <a:lnTo>
                  <a:pt x="3592051" y="33951"/>
                </a:lnTo>
                <a:lnTo>
                  <a:pt x="3632581" y="52200"/>
                </a:lnTo>
                <a:lnTo>
                  <a:pt x="3671037" y="73947"/>
                </a:lnTo>
                <a:lnTo>
                  <a:pt x="3707218" y="98988"/>
                </a:lnTo>
                <a:lnTo>
                  <a:pt x="3740919" y="127119"/>
                </a:lnTo>
                <a:lnTo>
                  <a:pt x="3771937" y="158137"/>
                </a:lnTo>
                <a:lnTo>
                  <a:pt x="3800068" y="191838"/>
                </a:lnTo>
                <a:lnTo>
                  <a:pt x="3825109" y="228019"/>
                </a:lnTo>
                <a:lnTo>
                  <a:pt x="3846855" y="266475"/>
                </a:lnTo>
                <a:lnTo>
                  <a:pt x="3865105" y="307004"/>
                </a:lnTo>
                <a:lnTo>
                  <a:pt x="3879653" y="349403"/>
                </a:lnTo>
                <a:lnTo>
                  <a:pt x="3890297" y="393466"/>
                </a:lnTo>
                <a:lnTo>
                  <a:pt x="3895509" y="429773"/>
                </a:lnTo>
                <a:lnTo>
                  <a:pt x="3895509" y="2629277"/>
                </a:lnTo>
                <a:lnTo>
                  <a:pt x="3879653" y="2709647"/>
                </a:lnTo>
                <a:lnTo>
                  <a:pt x="3865105" y="2752045"/>
                </a:lnTo>
                <a:lnTo>
                  <a:pt x="3846855" y="2792574"/>
                </a:lnTo>
                <a:lnTo>
                  <a:pt x="3825109" y="2831031"/>
                </a:lnTo>
                <a:lnTo>
                  <a:pt x="3800068" y="2867212"/>
                </a:lnTo>
                <a:lnTo>
                  <a:pt x="3771937" y="2900913"/>
                </a:lnTo>
                <a:lnTo>
                  <a:pt x="3740919" y="2931931"/>
                </a:lnTo>
                <a:lnTo>
                  <a:pt x="3707218" y="2960062"/>
                </a:lnTo>
                <a:lnTo>
                  <a:pt x="3671037" y="2985102"/>
                </a:lnTo>
                <a:lnTo>
                  <a:pt x="3632581" y="3006849"/>
                </a:lnTo>
                <a:lnTo>
                  <a:pt x="3592051" y="3025099"/>
                </a:lnTo>
                <a:lnTo>
                  <a:pt x="3549653" y="3039647"/>
                </a:lnTo>
                <a:lnTo>
                  <a:pt x="3505590" y="3050291"/>
                </a:lnTo>
                <a:lnTo>
                  <a:pt x="3460064" y="3056826"/>
                </a:lnTo>
                <a:lnTo>
                  <a:pt x="3413281" y="3059050"/>
                </a:lnTo>
                <a:close/>
              </a:path>
            </a:pathLst>
          </a:custGeom>
          <a:solidFill>
            <a:srgbClr val="FEF6F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3"/>
          <p:cNvSpPr txBox="1"/>
          <p:nvPr/>
        </p:nvSpPr>
        <p:spPr>
          <a:xfrm>
            <a:off x="5333062" y="4035521"/>
            <a:ext cx="3535679" cy="122334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114100"/>
              </a:lnSpc>
              <a:spcBef>
                <a:spcPts val="100"/>
              </a:spcBef>
            </a:pPr>
            <a:r>
              <a:rPr lang="es-MX" sz="2300" spc="-175" dirty="0" smtClean="0">
                <a:solidFill>
                  <a:schemeClr val="accent2"/>
                </a:solidFill>
                <a:latin typeface="Verdana"/>
                <a:cs typeface="Verdana"/>
              </a:rPr>
              <a:t>INFECCION PERSISTENTE: fracaso en la eliminación, lo que permite la progresión</a:t>
            </a:r>
            <a:endParaRPr sz="2300" dirty="0">
              <a:solidFill>
                <a:schemeClr val="accent2"/>
              </a:solidFill>
              <a:latin typeface="Verdana"/>
              <a:cs typeface="Verdana"/>
            </a:endParaRPr>
          </a:p>
        </p:txBody>
      </p:sp>
      <p:sp>
        <p:nvSpPr>
          <p:cNvPr id="8" name="object 2"/>
          <p:cNvSpPr/>
          <p:nvPr/>
        </p:nvSpPr>
        <p:spPr>
          <a:xfrm>
            <a:off x="9309130" y="4838700"/>
            <a:ext cx="3895725" cy="3059430"/>
          </a:xfrm>
          <a:custGeom>
            <a:avLst/>
            <a:gdLst/>
            <a:ahLst/>
            <a:cxnLst/>
            <a:rect l="l" t="t" r="r" b="b"/>
            <a:pathLst>
              <a:path w="3895725" h="3059429">
                <a:moveTo>
                  <a:pt x="3413281" y="3059050"/>
                </a:moveTo>
                <a:lnTo>
                  <a:pt x="485775" y="3059050"/>
                </a:lnTo>
                <a:lnTo>
                  <a:pt x="438991" y="3056826"/>
                </a:lnTo>
                <a:lnTo>
                  <a:pt x="393466" y="3050291"/>
                </a:lnTo>
                <a:lnTo>
                  <a:pt x="349403" y="3039647"/>
                </a:lnTo>
                <a:lnTo>
                  <a:pt x="307005" y="3025099"/>
                </a:lnTo>
                <a:lnTo>
                  <a:pt x="266476" y="3006849"/>
                </a:lnTo>
                <a:lnTo>
                  <a:pt x="228019" y="2985102"/>
                </a:lnTo>
                <a:lnTo>
                  <a:pt x="191838" y="2960062"/>
                </a:lnTo>
                <a:lnTo>
                  <a:pt x="158137" y="2931931"/>
                </a:lnTo>
                <a:lnTo>
                  <a:pt x="127119" y="2900913"/>
                </a:lnTo>
                <a:lnTo>
                  <a:pt x="98988" y="2867212"/>
                </a:lnTo>
                <a:lnTo>
                  <a:pt x="73947" y="2831031"/>
                </a:lnTo>
                <a:lnTo>
                  <a:pt x="52200" y="2792574"/>
                </a:lnTo>
                <a:lnTo>
                  <a:pt x="33951" y="2752045"/>
                </a:lnTo>
                <a:lnTo>
                  <a:pt x="19403" y="2709647"/>
                </a:lnTo>
                <a:lnTo>
                  <a:pt x="8759" y="2665584"/>
                </a:lnTo>
                <a:lnTo>
                  <a:pt x="2223" y="2620058"/>
                </a:lnTo>
                <a:lnTo>
                  <a:pt x="0" y="2573275"/>
                </a:lnTo>
                <a:lnTo>
                  <a:pt x="0" y="485775"/>
                </a:lnTo>
                <a:lnTo>
                  <a:pt x="2223" y="438991"/>
                </a:lnTo>
                <a:lnTo>
                  <a:pt x="8759" y="393466"/>
                </a:lnTo>
                <a:lnTo>
                  <a:pt x="19403" y="349403"/>
                </a:lnTo>
                <a:lnTo>
                  <a:pt x="33951" y="307004"/>
                </a:lnTo>
                <a:lnTo>
                  <a:pt x="52200" y="266475"/>
                </a:lnTo>
                <a:lnTo>
                  <a:pt x="73947" y="228019"/>
                </a:lnTo>
                <a:lnTo>
                  <a:pt x="98988" y="191838"/>
                </a:lnTo>
                <a:lnTo>
                  <a:pt x="127119" y="158137"/>
                </a:lnTo>
                <a:lnTo>
                  <a:pt x="158137" y="127119"/>
                </a:lnTo>
                <a:lnTo>
                  <a:pt x="191838" y="98988"/>
                </a:lnTo>
                <a:lnTo>
                  <a:pt x="228019" y="73947"/>
                </a:lnTo>
                <a:lnTo>
                  <a:pt x="266476" y="52200"/>
                </a:lnTo>
                <a:lnTo>
                  <a:pt x="307005" y="33951"/>
                </a:lnTo>
                <a:lnTo>
                  <a:pt x="349403" y="19402"/>
                </a:lnTo>
                <a:lnTo>
                  <a:pt x="393466" y="8759"/>
                </a:lnTo>
                <a:lnTo>
                  <a:pt x="438991" y="2223"/>
                </a:lnTo>
                <a:lnTo>
                  <a:pt x="485775" y="0"/>
                </a:lnTo>
                <a:lnTo>
                  <a:pt x="3413281" y="0"/>
                </a:lnTo>
                <a:lnTo>
                  <a:pt x="3460064" y="2223"/>
                </a:lnTo>
                <a:lnTo>
                  <a:pt x="3505590" y="8759"/>
                </a:lnTo>
                <a:lnTo>
                  <a:pt x="3549653" y="19402"/>
                </a:lnTo>
                <a:lnTo>
                  <a:pt x="3592051" y="33951"/>
                </a:lnTo>
                <a:lnTo>
                  <a:pt x="3632581" y="52200"/>
                </a:lnTo>
                <a:lnTo>
                  <a:pt x="3671037" y="73947"/>
                </a:lnTo>
                <a:lnTo>
                  <a:pt x="3707218" y="98988"/>
                </a:lnTo>
                <a:lnTo>
                  <a:pt x="3740919" y="127119"/>
                </a:lnTo>
                <a:lnTo>
                  <a:pt x="3771937" y="158137"/>
                </a:lnTo>
                <a:lnTo>
                  <a:pt x="3800068" y="191838"/>
                </a:lnTo>
                <a:lnTo>
                  <a:pt x="3825109" y="228019"/>
                </a:lnTo>
                <a:lnTo>
                  <a:pt x="3846855" y="266475"/>
                </a:lnTo>
                <a:lnTo>
                  <a:pt x="3865105" y="307004"/>
                </a:lnTo>
                <a:lnTo>
                  <a:pt x="3879653" y="349403"/>
                </a:lnTo>
                <a:lnTo>
                  <a:pt x="3890297" y="393466"/>
                </a:lnTo>
                <a:lnTo>
                  <a:pt x="3895509" y="429773"/>
                </a:lnTo>
                <a:lnTo>
                  <a:pt x="3895509" y="2629277"/>
                </a:lnTo>
                <a:lnTo>
                  <a:pt x="3879653" y="2709647"/>
                </a:lnTo>
                <a:lnTo>
                  <a:pt x="3865105" y="2752045"/>
                </a:lnTo>
                <a:lnTo>
                  <a:pt x="3846855" y="2792574"/>
                </a:lnTo>
                <a:lnTo>
                  <a:pt x="3825109" y="2831031"/>
                </a:lnTo>
                <a:lnTo>
                  <a:pt x="3800068" y="2867212"/>
                </a:lnTo>
                <a:lnTo>
                  <a:pt x="3771937" y="2900913"/>
                </a:lnTo>
                <a:lnTo>
                  <a:pt x="3740919" y="2931931"/>
                </a:lnTo>
                <a:lnTo>
                  <a:pt x="3707218" y="2960062"/>
                </a:lnTo>
                <a:lnTo>
                  <a:pt x="3671037" y="2985102"/>
                </a:lnTo>
                <a:lnTo>
                  <a:pt x="3632581" y="3006849"/>
                </a:lnTo>
                <a:lnTo>
                  <a:pt x="3592051" y="3025099"/>
                </a:lnTo>
                <a:lnTo>
                  <a:pt x="3549653" y="3039647"/>
                </a:lnTo>
                <a:lnTo>
                  <a:pt x="3505590" y="3050291"/>
                </a:lnTo>
                <a:lnTo>
                  <a:pt x="3460064" y="3056826"/>
                </a:lnTo>
                <a:lnTo>
                  <a:pt x="3413281" y="3059050"/>
                </a:lnTo>
                <a:close/>
              </a:path>
            </a:pathLst>
          </a:custGeom>
          <a:solidFill>
            <a:srgbClr val="FEF6F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3"/>
          <p:cNvSpPr txBox="1"/>
          <p:nvPr/>
        </p:nvSpPr>
        <p:spPr>
          <a:xfrm>
            <a:off x="9489152" y="5225415"/>
            <a:ext cx="3535679" cy="16268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114100"/>
              </a:lnSpc>
              <a:spcBef>
                <a:spcPts val="100"/>
              </a:spcBef>
            </a:pPr>
            <a:r>
              <a:rPr lang="es-MX" sz="2300" spc="-175" dirty="0" smtClean="0">
                <a:solidFill>
                  <a:srgbClr val="00B050"/>
                </a:solidFill>
                <a:latin typeface="Verdana"/>
                <a:cs typeface="Verdana"/>
              </a:rPr>
              <a:t>LESIONES PRECURSORAS: desarrollo de lesiones escamosas </a:t>
            </a:r>
            <a:r>
              <a:rPr lang="es-MX" sz="2300" spc="-175" dirty="0" err="1" smtClean="0">
                <a:solidFill>
                  <a:srgbClr val="00B050"/>
                </a:solidFill>
                <a:latin typeface="Verdana"/>
                <a:cs typeface="Verdana"/>
              </a:rPr>
              <a:t>intraepiteliales</a:t>
            </a:r>
            <a:r>
              <a:rPr lang="es-MX" sz="2300" spc="-175" dirty="0" smtClean="0">
                <a:solidFill>
                  <a:srgbClr val="00B050"/>
                </a:solidFill>
                <a:latin typeface="Verdana"/>
                <a:cs typeface="Verdana"/>
              </a:rPr>
              <a:t> de bajo y alto grado</a:t>
            </a:r>
            <a:endParaRPr sz="2300" dirty="0">
              <a:solidFill>
                <a:srgbClr val="00B050"/>
              </a:solidFill>
              <a:latin typeface="Verdana"/>
              <a:cs typeface="Verdana"/>
            </a:endParaRPr>
          </a:p>
        </p:txBody>
      </p:sp>
      <p:sp>
        <p:nvSpPr>
          <p:cNvPr id="10" name="object 2"/>
          <p:cNvSpPr/>
          <p:nvPr/>
        </p:nvSpPr>
        <p:spPr>
          <a:xfrm>
            <a:off x="13465220" y="5809973"/>
            <a:ext cx="3895725" cy="3059430"/>
          </a:xfrm>
          <a:custGeom>
            <a:avLst/>
            <a:gdLst/>
            <a:ahLst/>
            <a:cxnLst/>
            <a:rect l="l" t="t" r="r" b="b"/>
            <a:pathLst>
              <a:path w="3895725" h="3059429">
                <a:moveTo>
                  <a:pt x="3413281" y="3059050"/>
                </a:moveTo>
                <a:lnTo>
                  <a:pt x="485775" y="3059050"/>
                </a:lnTo>
                <a:lnTo>
                  <a:pt x="438991" y="3056826"/>
                </a:lnTo>
                <a:lnTo>
                  <a:pt x="393466" y="3050291"/>
                </a:lnTo>
                <a:lnTo>
                  <a:pt x="349403" y="3039647"/>
                </a:lnTo>
                <a:lnTo>
                  <a:pt x="307005" y="3025099"/>
                </a:lnTo>
                <a:lnTo>
                  <a:pt x="266476" y="3006849"/>
                </a:lnTo>
                <a:lnTo>
                  <a:pt x="228019" y="2985102"/>
                </a:lnTo>
                <a:lnTo>
                  <a:pt x="191838" y="2960062"/>
                </a:lnTo>
                <a:lnTo>
                  <a:pt x="158137" y="2931931"/>
                </a:lnTo>
                <a:lnTo>
                  <a:pt x="127119" y="2900913"/>
                </a:lnTo>
                <a:lnTo>
                  <a:pt x="98988" y="2867212"/>
                </a:lnTo>
                <a:lnTo>
                  <a:pt x="73947" y="2831031"/>
                </a:lnTo>
                <a:lnTo>
                  <a:pt x="52200" y="2792574"/>
                </a:lnTo>
                <a:lnTo>
                  <a:pt x="33951" y="2752045"/>
                </a:lnTo>
                <a:lnTo>
                  <a:pt x="19403" y="2709647"/>
                </a:lnTo>
                <a:lnTo>
                  <a:pt x="8759" y="2665584"/>
                </a:lnTo>
                <a:lnTo>
                  <a:pt x="2223" y="2620058"/>
                </a:lnTo>
                <a:lnTo>
                  <a:pt x="0" y="2573275"/>
                </a:lnTo>
                <a:lnTo>
                  <a:pt x="0" y="485775"/>
                </a:lnTo>
                <a:lnTo>
                  <a:pt x="2223" y="438991"/>
                </a:lnTo>
                <a:lnTo>
                  <a:pt x="8759" y="393466"/>
                </a:lnTo>
                <a:lnTo>
                  <a:pt x="19403" y="349403"/>
                </a:lnTo>
                <a:lnTo>
                  <a:pt x="33951" y="307004"/>
                </a:lnTo>
                <a:lnTo>
                  <a:pt x="52200" y="266475"/>
                </a:lnTo>
                <a:lnTo>
                  <a:pt x="73947" y="228019"/>
                </a:lnTo>
                <a:lnTo>
                  <a:pt x="98988" y="191838"/>
                </a:lnTo>
                <a:lnTo>
                  <a:pt x="127119" y="158137"/>
                </a:lnTo>
                <a:lnTo>
                  <a:pt x="158137" y="127119"/>
                </a:lnTo>
                <a:lnTo>
                  <a:pt x="191838" y="98988"/>
                </a:lnTo>
                <a:lnTo>
                  <a:pt x="228019" y="73947"/>
                </a:lnTo>
                <a:lnTo>
                  <a:pt x="266476" y="52200"/>
                </a:lnTo>
                <a:lnTo>
                  <a:pt x="307005" y="33951"/>
                </a:lnTo>
                <a:lnTo>
                  <a:pt x="349403" y="19402"/>
                </a:lnTo>
                <a:lnTo>
                  <a:pt x="393466" y="8759"/>
                </a:lnTo>
                <a:lnTo>
                  <a:pt x="438991" y="2223"/>
                </a:lnTo>
                <a:lnTo>
                  <a:pt x="485775" y="0"/>
                </a:lnTo>
                <a:lnTo>
                  <a:pt x="3413281" y="0"/>
                </a:lnTo>
                <a:lnTo>
                  <a:pt x="3460064" y="2223"/>
                </a:lnTo>
                <a:lnTo>
                  <a:pt x="3505590" y="8759"/>
                </a:lnTo>
                <a:lnTo>
                  <a:pt x="3549653" y="19402"/>
                </a:lnTo>
                <a:lnTo>
                  <a:pt x="3592051" y="33951"/>
                </a:lnTo>
                <a:lnTo>
                  <a:pt x="3632581" y="52200"/>
                </a:lnTo>
                <a:lnTo>
                  <a:pt x="3671037" y="73947"/>
                </a:lnTo>
                <a:lnTo>
                  <a:pt x="3707218" y="98988"/>
                </a:lnTo>
                <a:lnTo>
                  <a:pt x="3740919" y="127119"/>
                </a:lnTo>
                <a:lnTo>
                  <a:pt x="3771937" y="158137"/>
                </a:lnTo>
                <a:lnTo>
                  <a:pt x="3800068" y="191838"/>
                </a:lnTo>
                <a:lnTo>
                  <a:pt x="3825109" y="228019"/>
                </a:lnTo>
                <a:lnTo>
                  <a:pt x="3846855" y="266475"/>
                </a:lnTo>
                <a:lnTo>
                  <a:pt x="3865105" y="307004"/>
                </a:lnTo>
                <a:lnTo>
                  <a:pt x="3879653" y="349403"/>
                </a:lnTo>
                <a:lnTo>
                  <a:pt x="3890297" y="393466"/>
                </a:lnTo>
                <a:lnTo>
                  <a:pt x="3895509" y="429773"/>
                </a:lnTo>
                <a:lnTo>
                  <a:pt x="3895509" y="2629277"/>
                </a:lnTo>
                <a:lnTo>
                  <a:pt x="3879653" y="2709647"/>
                </a:lnTo>
                <a:lnTo>
                  <a:pt x="3865105" y="2752045"/>
                </a:lnTo>
                <a:lnTo>
                  <a:pt x="3846855" y="2792574"/>
                </a:lnTo>
                <a:lnTo>
                  <a:pt x="3825109" y="2831031"/>
                </a:lnTo>
                <a:lnTo>
                  <a:pt x="3800068" y="2867212"/>
                </a:lnTo>
                <a:lnTo>
                  <a:pt x="3771937" y="2900913"/>
                </a:lnTo>
                <a:lnTo>
                  <a:pt x="3740919" y="2931931"/>
                </a:lnTo>
                <a:lnTo>
                  <a:pt x="3707218" y="2960062"/>
                </a:lnTo>
                <a:lnTo>
                  <a:pt x="3671037" y="2985102"/>
                </a:lnTo>
                <a:lnTo>
                  <a:pt x="3632581" y="3006849"/>
                </a:lnTo>
                <a:lnTo>
                  <a:pt x="3592051" y="3025099"/>
                </a:lnTo>
                <a:lnTo>
                  <a:pt x="3549653" y="3039647"/>
                </a:lnTo>
                <a:lnTo>
                  <a:pt x="3505590" y="3050291"/>
                </a:lnTo>
                <a:lnTo>
                  <a:pt x="3460064" y="3056826"/>
                </a:lnTo>
                <a:lnTo>
                  <a:pt x="3413281" y="3059050"/>
                </a:lnTo>
                <a:close/>
              </a:path>
            </a:pathLst>
          </a:custGeom>
          <a:solidFill>
            <a:srgbClr val="FEF6F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" name="object 3"/>
          <p:cNvSpPr txBox="1"/>
          <p:nvPr/>
        </p:nvSpPr>
        <p:spPr>
          <a:xfrm>
            <a:off x="13645242" y="6271274"/>
            <a:ext cx="3535679" cy="1639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114100"/>
              </a:lnSpc>
              <a:spcBef>
                <a:spcPts val="100"/>
              </a:spcBef>
            </a:pPr>
            <a:r>
              <a:rPr lang="es-MX" sz="2300" spc="-175" dirty="0" smtClean="0">
                <a:solidFill>
                  <a:srgbClr val="FF0000"/>
                </a:solidFill>
                <a:latin typeface="Verdana"/>
                <a:cs typeface="Verdana"/>
              </a:rPr>
              <a:t>CANCER:</a:t>
            </a:r>
          </a:p>
          <a:p>
            <a:pPr marL="12700" marR="5080" indent="-635" algn="ctr">
              <a:lnSpc>
                <a:spcPct val="114100"/>
              </a:lnSpc>
              <a:spcBef>
                <a:spcPts val="100"/>
              </a:spcBef>
            </a:pPr>
            <a:r>
              <a:rPr lang="es-MX" sz="2300" spc="-175" dirty="0" smtClean="0">
                <a:solidFill>
                  <a:srgbClr val="FF0000"/>
                </a:solidFill>
                <a:latin typeface="Verdana"/>
                <a:cs typeface="Verdana"/>
              </a:rPr>
              <a:t> si no se tratan las lesiones de alto grado pueden progresar a cáncer</a:t>
            </a:r>
            <a:endParaRPr sz="2300" dirty="0">
              <a:solidFill>
                <a:srgbClr val="FF0000"/>
              </a:solidFill>
              <a:latin typeface="Verdana"/>
              <a:cs typeface="Verdana"/>
            </a:endParaRPr>
          </a:p>
        </p:txBody>
      </p:sp>
      <p:pic>
        <p:nvPicPr>
          <p:cNvPr id="2050" name="Picture 2" descr="Diagnóstico del VPH - Clínicas ILE en Mexic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6700" y="476322"/>
            <a:ext cx="600075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228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16000" y="898588"/>
            <a:ext cx="13919200" cy="1231106"/>
          </a:xfrm>
        </p:spPr>
        <p:txBody>
          <a:bodyPr/>
          <a:lstStyle/>
          <a:p>
            <a:r>
              <a:rPr lang="es-MX" dirty="0" smtClean="0"/>
              <a:t>SIGNOS Y SÍNTOMAS</a:t>
            </a:r>
            <a:endParaRPr lang="es-MX" dirty="0"/>
          </a:p>
        </p:txBody>
      </p:sp>
      <p:pic>
        <p:nvPicPr>
          <p:cNvPr id="3074" name="Picture 2" descr="SALUD | Conoce los signos y síntomas del cáncer cervicouterin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781300"/>
            <a:ext cx="13182600" cy="624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326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16000" y="898588"/>
            <a:ext cx="16052800" cy="2062103"/>
          </a:xfrm>
        </p:spPr>
        <p:txBody>
          <a:bodyPr/>
          <a:lstStyle/>
          <a:p>
            <a:r>
              <a:rPr lang="es-MX" dirty="0" smtClean="0"/>
              <a:t>DIAGNOSTICO </a:t>
            </a:r>
            <a:r>
              <a:rPr lang="es-MX" dirty="0"/>
              <a:t/>
            </a:r>
            <a:br>
              <a:rPr lang="es-MX" dirty="0"/>
            </a:br>
            <a:r>
              <a:rPr lang="es-MX" sz="5400" dirty="0" smtClean="0"/>
              <a:t>PRUEBAS DE TAMIZAJE:</a:t>
            </a:r>
          </a:p>
        </p:txBody>
      </p:sp>
      <p:pic>
        <p:nvPicPr>
          <p:cNvPr id="4098" name="Picture 2" descr="Uso de pruebas de VPH para el tamizaje del cáncer cervicouterino y el  manejo de mujeres VPH positivas: una guía práctica en líne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407" y="4735509"/>
            <a:ext cx="4800600" cy="506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No hay ninguna descripción de la foto disponible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112" y="4076700"/>
            <a:ext cx="5870575" cy="522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bject 12"/>
          <p:cNvSpPr/>
          <p:nvPr/>
        </p:nvSpPr>
        <p:spPr>
          <a:xfrm>
            <a:off x="641507" y="4076700"/>
            <a:ext cx="4616293" cy="970280"/>
          </a:xfrm>
          <a:custGeom>
            <a:avLst/>
            <a:gdLst/>
            <a:ahLst/>
            <a:cxnLst/>
            <a:rect l="l" t="t" r="r" b="b"/>
            <a:pathLst>
              <a:path w="3263265" h="970280">
                <a:moveTo>
                  <a:pt x="2632391" y="970251"/>
                </a:moveTo>
                <a:lnTo>
                  <a:pt x="632617" y="970251"/>
                </a:lnTo>
                <a:lnTo>
                  <a:pt x="578033" y="968471"/>
                </a:lnTo>
                <a:lnTo>
                  <a:pt x="524738" y="963226"/>
                </a:lnTo>
                <a:lnTo>
                  <a:pt x="472922" y="954662"/>
                </a:lnTo>
                <a:lnTo>
                  <a:pt x="422775" y="942925"/>
                </a:lnTo>
                <a:lnTo>
                  <a:pt x="374487" y="928161"/>
                </a:lnTo>
                <a:lnTo>
                  <a:pt x="328248" y="910515"/>
                </a:lnTo>
                <a:lnTo>
                  <a:pt x="284248" y="890132"/>
                </a:lnTo>
                <a:lnTo>
                  <a:pt x="242677" y="867159"/>
                </a:lnTo>
                <a:lnTo>
                  <a:pt x="203724" y="841742"/>
                </a:lnTo>
                <a:lnTo>
                  <a:pt x="167580" y="814024"/>
                </a:lnTo>
                <a:lnTo>
                  <a:pt x="134435" y="784153"/>
                </a:lnTo>
                <a:lnTo>
                  <a:pt x="104477" y="752274"/>
                </a:lnTo>
                <a:lnTo>
                  <a:pt x="77898" y="718533"/>
                </a:lnTo>
                <a:lnTo>
                  <a:pt x="54887" y="683074"/>
                </a:lnTo>
                <a:lnTo>
                  <a:pt x="35634" y="646044"/>
                </a:lnTo>
                <a:lnTo>
                  <a:pt x="20329" y="607589"/>
                </a:lnTo>
                <a:lnTo>
                  <a:pt x="9162" y="567854"/>
                </a:lnTo>
                <a:lnTo>
                  <a:pt x="2322" y="526984"/>
                </a:lnTo>
                <a:lnTo>
                  <a:pt x="0" y="485125"/>
                </a:lnTo>
                <a:lnTo>
                  <a:pt x="2322" y="443267"/>
                </a:lnTo>
                <a:lnTo>
                  <a:pt x="9162" y="402397"/>
                </a:lnTo>
                <a:lnTo>
                  <a:pt x="20329" y="362662"/>
                </a:lnTo>
                <a:lnTo>
                  <a:pt x="35634" y="324206"/>
                </a:lnTo>
                <a:lnTo>
                  <a:pt x="54887" y="287177"/>
                </a:lnTo>
                <a:lnTo>
                  <a:pt x="77898" y="251718"/>
                </a:lnTo>
                <a:lnTo>
                  <a:pt x="104477" y="217977"/>
                </a:lnTo>
                <a:lnTo>
                  <a:pt x="134435" y="186098"/>
                </a:lnTo>
                <a:lnTo>
                  <a:pt x="167580" y="156227"/>
                </a:lnTo>
                <a:lnTo>
                  <a:pt x="203724" y="128509"/>
                </a:lnTo>
                <a:lnTo>
                  <a:pt x="242677" y="103091"/>
                </a:lnTo>
                <a:lnTo>
                  <a:pt x="284248" y="80118"/>
                </a:lnTo>
                <a:lnTo>
                  <a:pt x="328248" y="59736"/>
                </a:lnTo>
                <a:lnTo>
                  <a:pt x="374487" y="42090"/>
                </a:lnTo>
                <a:lnTo>
                  <a:pt x="422775" y="27326"/>
                </a:lnTo>
                <a:lnTo>
                  <a:pt x="472922" y="15589"/>
                </a:lnTo>
                <a:lnTo>
                  <a:pt x="524738" y="7025"/>
                </a:lnTo>
                <a:lnTo>
                  <a:pt x="578033" y="1780"/>
                </a:lnTo>
                <a:lnTo>
                  <a:pt x="632617" y="0"/>
                </a:lnTo>
                <a:lnTo>
                  <a:pt x="2632391" y="0"/>
                </a:lnTo>
                <a:lnTo>
                  <a:pt x="2686976" y="1780"/>
                </a:lnTo>
                <a:lnTo>
                  <a:pt x="2740271" y="7025"/>
                </a:lnTo>
                <a:lnTo>
                  <a:pt x="2792087" y="15589"/>
                </a:lnTo>
                <a:lnTo>
                  <a:pt x="2842234" y="27326"/>
                </a:lnTo>
                <a:lnTo>
                  <a:pt x="2890522" y="42090"/>
                </a:lnTo>
                <a:lnTo>
                  <a:pt x="2936761" y="59736"/>
                </a:lnTo>
                <a:lnTo>
                  <a:pt x="2980761" y="80118"/>
                </a:lnTo>
                <a:lnTo>
                  <a:pt x="3022332" y="103091"/>
                </a:lnTo>
                <a:lnTo>
                  <a:pt x="3061285" y="128509"/>
                </a:lnTo>
                <a:lnTo>
                  <a:pt x="3097429" y="156227"/>
                </a:lnTo>
                <a:lnTo>
                  <a:pt x="3130574" y="186098"/>
                </a:lnTo>
                <a:lnTo>
                  <a:pt x="3160532" y="217977"/>
                </a:lnTo>
                <a:lnTo>
                  <a:pt x="3187111" y="251718"/>
                </a:lnTo>
                <a:lnTo>
                  <a:pt x="3210122" y="287177"/>
                </a:lnTo>
                <a:lnTo>
                  <a:pt x="3229375" y="324206"/>
                </a:lnTo>
                <a:lnTo>
                  <a:pt x="3244680" y="362662"/>
                </a:lnTo>
                <a:lnTo>
                  <a:pt x="3255847" y="402397"/>
                </a:lnTo>
                <a:lnTo>
                  <a:pt x="3262687" y="443267"/>
                </a:lnTo>
                <a:lnTo>
                  <a:pt x="3263230" y="453053"/>
                </a:lnTo>
                <a:lnTo>
                  <a:pt x="3263230" y="517198"/>
                </a:lnTo>
                <a:lnTo>
                  <a:pt x="3255847" y="567854"/>
                </a:lnTo>
                <a:lnTo>
                  <a:pt x="3244680" y="607589"/>
                </a:lnTo>
                <a:lnTo>
                  <a:pt x="3229375" y="646044"/>
                </a:lnTo>
                <a:lnTo>
                  <a:pt x="3210122" y="683074"/>
                </a:lnTo>
                <a:lnTo>
                  <a:pt x="3187111" y="718533"/>
                </a:lnTo>
                <a:lnTo>
                  <a:pt x="3160532" y="752274"/>
                </a:lnTo>
                <a:lnTo>
                  <a:pt x="3130574" y="784153"/>
                </a:lnTo>
                <a:lnTo>
                  <a:pt x="3097429" y="814024"/>
                </a:lnTo>
                <a:lnTo>
                  <a:pt x="3061285" y="841742"/>
                </a:lnTo>
                <a:lnTo>
                  <a:pt x="3022332" y="867159"/>
                </a:lnTo>
                <a:lnTo>
                  <a:pt x="2980761" y="890132"/>
                </a:lnTo>
                <a:lnTo>
                  <a:pt x="2936761" y="910515"/>
                </a:lnTo>
                <a:lnTo>
                  <a:pt x="2890522" y="928161"/>
                </a:lnTo>
                <a:lnTo>
                  <a:pt x="2842234" y="942925"/>
                </a:lnTo>
                <a:lnTo>
                  <a:pt x="2792087" y="954662"/>
                </a:lnTo>
                <a:lnTo>
                  <a:pt x="2740271" y="963226"/>
                </a:lnTo>
                <a:lnTo>
                  <a:pt x="2686976" y="968471"/>
                </a:lnTo>
                <a:lnTo>
                  <a:pt x="2632391" y="970251"/>
                </a:lnTo>
                <a:close/>
              </a:path>
            </a:pathLst>
          </a:custGeom>
          <a:solidFill>
            <a:srgbClr val="7B20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15"/>
          <p:cNvSpPr txBox="1"/>
          <p:nvPr/>
        </p:nvSpPr>
        <p:spPr>
          <a:xfrm>
            <a:off x="1241380" y="4358867"/>
            <a:ext cx="3951332" cy="4163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100"/>
              </a:lnSpc>
              <a:spcBef>
                <a:spcPts val="100"/>
              </a:spcBef>
            </a:pPr>
            <a:r>
              <a:rPr lang="es-MX" sz="2300" spc="-175" dirty="0" smtClean="0">
                <a:solidFill>
                  <a:schemeClr val="bg1"/>
                </a:solidFill>
                <a:latin typeface="Verdana"/>
                <a:cs typeface="Verdana"/>
              </a:rPr>
              <a:t>CITOLOGÍA CERVICAL O PAP</a:t>
            </a:r>
            <a:endParaRPr sz="2300" dirty="0">
              <a:solidFill>
                <a:schemeClr val="bg1"/>
              </a:solidFill>
              <a:latin typeface="Verdana"/>
              <a:cs typeface="Verdana"/>
            </a:endParaRPr>
          </a:p>
        </p:txBody>
      </p:sp>
      <p:sp>
        <p:nvSpPr>
          <p:cNvPr id="3" name="Rectángulo redondeado 2"/>
          <p:cNvSpPr/>
          <p:nvPr/>
        </p:nvSpPr>
        <p:spPr>
          <a:xfrm>
            <a:off x="13182600" y="4240530"/>
            <a:ext cx="4267200" cy="161289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3600" dirty="0" smtClean="0"/>
              <a:t>CO - TEST</a:t>
            </a:r>
            <a:endParaRPr lang="es-MX" sz="3600" dirty="0"/>
          </a:p>
        </p:txBody>
      </p:sp>
      <p:sp>
        <p:nvSpPr>
          <p:cNvPr id="8" name="Rectángulo redondeado 7"/>
          <p:cNvSpPr/>
          <p:nvPr/>
        </p:nvSpPr>
        <p:spPr>
          <a:xfrm>
            <a:off x="13868400" y="5953758"/>
            <a:ext cx="4267200" cy="161289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3600" dirty="0" smtClean="0"/>
              <a:t>COLPOSCOPIA</a:t>
            </a:r>
            <a:endParaRPr lang="es-MX" sz="3600" dirty="0"/>
          </a:p>
        </p:txBody>
      </p:sp>
      <p:sp>
        <p:nvSpPr>
          <p:cNvPr id="9" name="Rectángulo redondeado 8"/>
          <p:cNvSpPr/>
          <p:nvPr/>
        </p:nvSpPr>
        <p:spPr>
          <a:xfrm>
            <a:off x="13163550" y="7693026"/>
            <a:ext cx="4267200" cy="161289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3600" dirty="0" smtClean="0"/>
              <a:t>BIOPSIA</a:t>
            </a:r>
            <a:endParaRPr lang="es-MX" sz="3600" dirty="0"/>
          </a:p>
        </p:txBody>
      </p:sp>
    </p:spTree>
    <p:extLst>
      <p:ext uri="{BB962C8B-B14F-4D97-AF65-F5344CB8AC3E}">
        <p14:creationId xmlns:p14="http://schemas.microsoft.com/office/powerpoint/2010/main" val="602986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762" y="723901"/>
            <a:ext cx="15230475" cy="876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784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PREVENCIÓN</a:t>
            </a:r>
            <a:endParaRPr lang="es-MX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AutoShape 2" descr="blob:https://web.whatsapp.com/970e94a9-4715-4a29-81f2-04e96d2e1d1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2779094"/>
            <a:ext cx="15240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842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028700"/>
            <a:ext cx="15230475" cy="7777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3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blob:https://web.whatsapp.com/2ba1c482-25de-4d40-b76b-ed28bc88a87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6" name="AutoShape 6" descr="blob:https://web.whatsapp.com/2ba1c482-25de-4d40-b76b-ed28bc88a873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495300"/>
            <a:ext cx="15240000" cy="861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364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1123</TotalTime>
  <Words>618</Words>
  <Application>Microsoft Office PowerPoint</Application>
  <PresentationFormat>Personalizado</PresentationFormat>
  <Paragraphs>80</Paragraphs>
  <Slides>23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30" baseType="lpstr">
      <vt:lpstr>Arial</vt:lpstr>
      <vt:lpstr>Arial Black</vt:lpstr>
      <vt:lpstr>Arial MT</vt:lpstr>
      <vt:lpstr>Calibri</vt:lpstr>
      <vt:lpstr>Verdana</vt:lpstr>
      <vt:lpstr>Wingdings</vt:lpstr>
      <vt:lpstr>Office Theme</vt:lpstr>
      <vt:lpstr>Presentación de PowerPoint</vt:lpstr>
      <vt:lpstr>INTRODUCCIÓN</vt:lpstr>
      <vt:lpstr>Situación actual del cáncer en Bolivia</vt:lpstr>
      <vt:lpstr>Situación actual del cáncer en Bolivia</vt:lpstr>
      <vt:lpstr>¿Qué es el cáncer de cuello uterino?</vt:lpstr>
      <vt:lpstr>Presentación de PowerPoint</vt:lpstr>
      <vt:lpstr>Presentación de PowerPoint</vt:lpstr>
      <vt:lpstr>Presentación de PowerPoint</vt:lpstr>
      <vt:lpstr>Tipos de cáncer cervicouterino</vt:lpstr>
      <vt:lpstr>FACTORES DE RIESGO</vt:lpstr>
      <vt:lpstr>VPH COMO AGENTE CAUSAL</vt:lpstr>
      <vt:lpstr>Presentación de PowerPoint</vt:lpstr>
      <vt:lpstr>TIPOS DE VPH</vt:lpstr>
      <vt:lpstr>TRANSMISIÓN</vt:lpstr>
      <vt:lpstr>PATOGENESIS</vt:lpstr>
      <vt:lpstr>Presentación de PowerPoint</vt:lpstr>
      <vt:lpstr>HISTORIA NATURAL </vt:lpstr>
      <vt:lpstr>SIGNOS Y SÍNTOMAS</vt:lpstr>
      <vt:lpstr>DIAGNOSTICO  PRUEBAS DE TAMIZAJE:</vt:lpstr>
      <vt:lpstr>Presentación de PowerPoint</vt:lpstr>
      <vt:lpstr>PREVENCIÓN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Diseño sin título</dc:title>
  <dc:creator>daniela</dc:creator>
  <cp:keywords>DAG4WaDJt5E,BAG0NRw3g_o,0</cp:keywords>
  <cp:lastModifiedBy>Usuario de Windows</cp:lastModifiedBy>
  <cp:revision>43</cp:revision>
  <dcterms:created xsi:type="dcterms:W3CDTF">2025-11-11T01:18:20Z</dcterms:created>
  <dcterms:modified xsi:type="dcterms:W3CDTF">2025-11-13T21:06:43Z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2025-11-11T00:00:00Z</vt:filetime>
  </property>
  <property fmtid="{D5CDD505-2E9C-101B-9397-08002B2CF9AE}" pid="3" name="Creator">
    <vt:lpwstr>Canva</vt:lpwstr>
  </property>
  <property fmtid="{D5CDD505-2E9C-101B-9397-08002B2CF9AE}" pid="4" name="LastSaved">
    <vt:filetime>2025-11-11T00:00:00Z</vt:filetime>
  </property>
  <property fmtid="{D5CDD505-2E9C-101B-9397-08002B2CF9AE}" pid="5" name="Producer">
    <vt:lpwstr>Canva</vt:lpwstr>
  </property>
</Properties>
</file>