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9" r:id="rId4"/>
  </p:sldMasterIdLst>
  <p:notesMasterIdLst>
    <p:notesMasterId r:id="rId31"/>
  </p:notesMasterIdLst>
  <p:handoutMasterIdLst>
    <p:handoutMasterId r:id="rId32"/>
  </p:handoutMasterIdLst>
  <p:sldIdLst>
    <p:sldId id="336" r:id="rId5"/>
    <p:sldId id="419" r:id="rId6"/>
    <p:sldId id="415" r:id="rId7"/>
    <p:sldId id="479" r:id="rId8"/>
    <p:sldId id="470" r:id="rId9"/>
    <p:sldId id="480" r:id="rId10"/>
    <p:sldId id="481" r:id="rId11"/>
    <p:sldId id="471" r:id="rId12"/>
    <p:sldId id="472" r:id="rId13"/>
    <p:sldId id="482" r:id="rId14"/>
    <p:sldId id="483" r:id="rId15"/>
    <p:sldId id="416" r:id="rId16"/>
    <p:sldId id="484" r:id="rId17"/>
    <p:sldId id="473" r:id="rId18"/>
    <p:sldId id="485" r:id="rId19"/>
    <p:sldId id="474" r:id="rId20"/>
    <p:sldId id="475" r:id="rId21"/>
    <p:sldId id="489" r:id="rId22"/>
    <p:sldId id="486" r:id="rId23"/>
    <p:sldId id="487" r:id="rId24"/>
    <p:sldId id="488" r:id="rId25"/>
    <p:sldId id="476" r:id="rId26"/>
    <p:sldId id="477" r:id="rId27"/>
    <p:sldId id="478" r:id="rId28"/>
    <p:sldId id="469" r:id="rId29"/>
    <p:sldId id="375" r:id="rId3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2E2"/>
    <a:srgbClr val="D1D1D1"/>
    <a:srgbClr val="024C96"/>
    <a:srgbClr val="00477C"/>
    <a:srgbClr val="676767"/>
    <a:srgbClr val="008DF7"/>
    <a:srgbClr val="AAA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94660"/>
  </p:normalViewPr>
  <p:slideViewPr>
    <p:cSldViewPr snapToGrid="0">
      <p:cViewPr varScale="1">
        <p:scale>
          <a:sx n="53" d="100"/>
          <a:sy n="53" d="100"/>
        </p:scale>
        <p:origin x="9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99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16E08-9BDE-4A43-AEDA-5CF573FF2C19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48A53-8B9D-43F0-BD7B-F748976990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83012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B4192-86D2-4889-8571-846EAEABB57A}" type="datetimeFigureOut">
              <a:rPr lang="es-419" smtClean="0"/>
              <a:t>17/11/2025</a:t>
            </a:fld>
            <a:endParaRPr lang="es-419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419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6B222-3C91-4506-9A52-A205411305D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86062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  <p:cxnSp>
        <p:nvCxnSpPr>
          <p:cNvPr id="7" name="Straight Connector 8"/>
          <p:cNvCxnSpPr/>
          <p:nvPr userDrawn="1"/>
        </p:nvCxnSpPr>
        <p:spPr>
          <a:xfrm>
            <a:off x="3286986" y="5917767"/>
            <a:ext cx="5645727" cy="27709"/>
          </a:xfrm>
          <a:prstGeom prst="line">
            <a:avLst/>
          </a:prstGeom>
          <a:ln w="53975">
            <a:solidFill>
              <a:schemeClr val="tx1">
                <a:alpha val="50000"/>
              </a:schemeClr>
            </a:solidFill>
          </a:ln>
          <a:effectLst>
            <a:reflection stA="45000" endPos="2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1"/>
          <p:cNvCxnSpPr/>
          <p:nvPr userDrawn="1"/>
        </p:nvCxnSpPr>
        <p:spPr>
          <a:xfrm flipV="1">
            <a:off x="3313737" y="4536345"/>
            <a:ext cx="5572991" cy="48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4"/>
          <p:cNvCxnSpPr/>
          <p:nvPr userDrawn="1"/>
        </p:nvCxnSpPr>
        <p:spPr>
          <a:xfrm flipV="1">
            <a:off x="3306421" y="4656932"/>
            <a:ext cx="5572991" cy="48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24"/>
          <p:cNvGrpSpPr/>
          <p:nvPr userDrawn="1"/>
        </p:nvGrpSpPr>
        <p:grpSpPr>
          <a:xfrm>
            <a:off x="10252340" y="2199565"/>
            <a:ext cx="1533277" cy="432000"/>
            <a:chOff x="10252340" y="2199565"/>
            <a:chExt cx="1533277" cy="432000"/>
          </a:xfrm>
        </p:grpSpPr>
        <p:sp>
          <p:nvSpPr>
            <p:cNvPr id="11" name="Oval 19"/>
            <p:cNvSpPr/>
            <p:nvPr userDrawn="1"/>
          </p:nvSpPr>
          <p:spPr>
            <a:xfrm>
              <a:off x="10756046" y="2253564"/>
              <a:ext cx="324000" cy="3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Oval 21"/>
            <p:cNvSpPr/>
            <p:nvPr userDrawn="1"/>
          </p:nvSpPr>
          <p:spPr>
            <a:xfrm>
              <a:off x="10252340" y="2297802"/>
              <a:ext cx="232063" cy="235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Oval 18"/>
            <p:cNvSpPr/>
            <p:nvPr userDrawn="1"/>
          </p:nvSpPr>
          <p:spPr>
            <a:xfrm>
              <a:off x="11353617" y="2199565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4" name="Group 23"/>
          <p:cNvGrpSpPr/>
          <p:nvPr userDrawn="1"/>
        </p:nvGrpSpPr>
        <p:grpSpPr>
          <a:xfrm>
            <a:off x="420245" y="2200420"/>
            <a:ext cx="1539618" cy="432000"/>
            <a:chOff x="420245" y="2200420"/>
            <a:chExt cx="1539618" cy="432000"/>
          </a:xfrm>
        </p:grpSpPr>
        <p:sp>
          <p:nvSpPr>
            <p:cNvPr id="15" name="Oval 17"/>
            <p:cNvSpPr/>
            <p:nvPr userDrawn="1"/>
          </p:nvSpPr>
          <p:spPr>
            <a:xfrm>
              <a:off x="420245" y="2200420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Oval 20"/>
            <p:cNvSpPr/>
            <p:nvPr userDrawn="1"/>
          </p:nvSpPr>
          <p:spPr>
            <a:xfrm>
              <a:off x="1131392" y="2248776"/>
              <a:ext cx="324000" cy="3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Oval 22"/>
            <p:cNvSpPr/>
            <p:nvPr userDrawn="1"/>
          </p:nvSpPr>
          <p:spPr>
            <a:xfrm>
              <a:off x="1727800" y="2293014"/>
              <a:ext cx="232063" cy="235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052635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726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Rectangle 7"/>
          <p:cNvSpPr/>
          <p:nvPr userDrawn="1"/>
        </p:nvSpPr>
        <p:spPr>
          <a:xfrm>
            <a:off x="572281" y="3692525"/>
            <a:ext cx="5036234" cy="781001"/>
          </a:xfrm>
          <a:prstGeom prst="rect">
            <a:avLst/>
          </a:prstGeom>
          <a:solidFill>
            <a:srgbClr val="0047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Straight Connector 11"/>
          <p:cNvCxnSpPr/>
          <p:nvPr userDrawn="1"/>
        </p:nvCxnSpPr>
        <p:spPr>
          <a:xfrm>
            <a:off x="325371" y="2292449"/>
            <a:ext cx="4567" cy="2171650"/>
          </a:xfrm>
          <a:prstGeom prst="line">
            <a:avLst/>
          </a:prstGeom>
          <a:ln w="53975">
            <a:solidFill>
              <a:srgbClr val="008D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0"/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9610" y="2294351"/>
            <a:ext cx="4248000" cy="13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34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672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514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8905"/>
            <a:ext cx="12192000" cy="4818658"/>
          </a:xfrm>
          <a:prstGeom prst="rect">
            <a:avLst/>
          </a:prstGeom>
        </p:spPr>
      </p:pic>
      <p:pic>
        <p:nvPicPr>
          <p:cNvPr id="9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89"/>
            <a:ext cx="12192000" cy="202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56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0539-7229-4423-8979-4AF7DBD43039}" type="slidenum">
              <a:rPr lang="en-US" smtClean="0"/>
              <a:t>‹Nº›</a:t>
            </a:fld>
            <a:endParaRPr lang="pt-BR"/>
          </a:p>
        </p:txBody>
      </p:sp>
      <p:pic>
        <p:nvPicPr>
          <p:cNvPr id="8" name="Picture 6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6" y="3841423"/>
            <a:ext cx="3323734" cy="3016577"/>
          </a:xfrm>
          <a:prstGeom prst="rtTriangle">
            <a:avLst/>
          </a:prstGeom>
        </p:spPr>
      </p:pic>
      <p:pic>
        <p:nvPicPr>
          <p:cNvPr id="9" name="Picture 8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8868266" y="0"/>
            <a:ext cx="3323734" cy="3016577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3815414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358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5537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5200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65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9133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62687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0647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3791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913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9946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conteni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256" y="365124"/>
            <a:ext cx="10049943" cy="1296000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92705" y="365125"/>
            <a:ext cx="0" cy="175909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1501658" y="365125"/>
            <a:ext cx="0" cy="175909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 userDrawn="1"/>
        </p:nvSpPr>
        <p:spPr>
          <a:xfrm>
            <a:off x="0" y="6246055"/>
            <a:ext cx="12192000" cy="611945"/>
          </a:xfrm>
          <a:prstGeom prst="rect">
            <a:avLst/>
          </a:prstGeom>
          <a:solidFill>
            <a:schemeClr val="dk1">
              <a:alpha val="3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066803" y="1690688"/>
            <a:ext cx="10051200" cy="4279900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606748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775" y="2301877"/>
            <a:ext cx="7345079" cy="1382074"/>
          </a:xfrm>
        </p:spPr>
        <p:txBody>
          <a:bodyPr anchor="ctr" anchorCtr="0"/>
          <a:lstStyle>
            <a:lvl1pPr>
              <a:defRPr sz="6000">
                <a:solidFill>
                  <a:srgbClr val="008DF7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Rectangle 7"/>
          <p:cNvSpPr/>
          <p:nvPr userDrawn="1"/>
        </p:nvSpPr>
        <p:spPr>
          <a:xfrm>
            <a:off x="572281" y="3692525"/>
            <a:ext cx="5036234" cy="781001"/>
          </a:xfrm>
          <a:prstGeom prst="rect">
            <a:avLst/>
          </a:prstGeom>
          <a:solidFill>
            <a:srgbClr val="0047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76775" y="3692525"/>
            <a:ext cx="5031740" cy="781001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25371" y="2292449"/>
            <a:ext cx="4567" cy="2171650"/>
          </a:xfrm>
          <a:prstGeom prst="line">
            <a:avLst/>
          </a:prstGeom>
          <a:ln w="53975">
            <a:solidFill>
              <a:srgbClr val="008D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9610" y="2294351"/>
            <a:ext cx="4248000" cy="13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8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 de conteni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71"/>
            <a:ext cx="12192000" cy="2574388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2573" y="239082"/>
            <a:ext cx="8074856" cy="1325563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Rectangle 10"/>
          <p:cNvSpPr/>
          <p:nvPr userDrawn="1"/>
        </p:nvSpPr>
        <p:spPr>
          <a:xfrm>
            <a:off x="3369" y="1913207"/>
            <a:ext cx="12193200" cy="661182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762216" y="1912938"/>
            <a:ext cx="4899025" cy="6619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6570349" y="1912938"/>
            <a:ext cx="4899600" cy="6619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762216" y="2710353"/>
            <a:ext cx="4899600" cy="3532187"/>
          </a:xfrm>
        </p:spPr>
        <p:txBody>
          <a:bodyPr/>
          <a:lstStyle>
            <a:lvl1pPr marL="0" indent="0" algn="ctr">
              <a:buNone/>
              <a:defRPr>
                <a:solidFill>
                  <a:srgbClr val="00477C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quarter" idx="16"/>
          </p:nvPr>
        </p:nvSpPr>
        <p:spPr>
          <a:xfrm>
            <a:off x="6571845" y="2727697"/>
            <a:ext cx="4899600" cy="3532187"/>
          </a:xfrm>
        </p:spPr>
        <p:txBody>
          <a:bodyPr/>
          <a:lstStyle>
            <a:lvl1pPr marL="0" indent="0" algn="ctr">
              <a:buNone/>
              <a:defRPr>
                <a:solidFill>
                  <a:srgbClr val="00477C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Oval 7"/>
          <p:cNvSpPr/>
          <p:nvPr userDrawn="1"/>
        </p:nvSpPr>
        <p:spPr>
          <a:xfrm>
            <a:off x="6024000" y="1920229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glow rad="6350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Oval 34"/>
          <p:cNvSpPr/>
          <p:nvPr userDrawn="1"/>
        </p:nvSpPr>
        <p:spPr>
          <a:xfrm>
            <a:off x="6024000" y="2148959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glow rad="6350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Oval 35"/>
          <p:cNvSpPr/>
          <p:nvPr userDrawn="1"/>
        </p:nvSpPr>
        <p:spPr>
          <a:xfrm>
            <a:off x="6024000" y="2361678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glow rad="6350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7" name="Group 36"/>
          <p:cNvGrpSpPr/>
          <p:nvPr userDrawn="1"/>
        </p:nvGrpSpPr>
        <p:grpSpPr>
          <a:xfrm>
            <a:off x="10252340" y="700695"/>
            <a:ext cx="1533277" cy="432000"/>
            <a:chOff x="10252340" y="2199565"/>
            <a:chExt cx="1533277" cy="432000"/>
          </a:xfrm>
        </p:grpSpPr>
        <p:sp>
          <p:nvSpPr>
            <p:cNvPr id="38" name="Oval 37"/>
            <p:cNvSpPr/>
            <p:nvPr userDrawn="1"/>
          </p:nvSpPr>
          <p:spPr>
            <a:xfrm>
              <a:off x="10756046" y="2253564"/>
              <a:ext cx="324000" cy="3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Oval 38"/>
            <p:cNvSpPr/>
            <p:nvPr userDrawn="1"/>
          </p:nvSpPr>
          <p:spPr>
            <a:xfrm>
              <a:off x="10252340" y="2297802"/>
              <a:ext cx="232063" cy="235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" name="Oval 39"/>
            <p:cNvSpPr/>
            <p:nvPr userDrawn="1"/>
          </p:nvSpPr>
          <p:spPr>
            <a:xfrm>
              <a:off x="11353617" y="2199565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1" name="Group 40"/>
          <p:cNvGrpSpPr/>
          <p:nvPr userDrawn="1"/>
        </p:nvGrpSpPr>
        <p:grpSpPr>
          <a:xfrm>
            <a:off x="420245" y="710978"/>
            <a:ext cx="1539618" cy="432000"/>
            <a:chOff x="420245" y="2200420"/>
            <a:chExt cx="1539618" cy="432000"/>
          </a:xfrm>
        </p:grpSpPr>
        <p:sp>
          <p:nvSpPr>
            <p:cNvPr id="42" name="Oval 41"/>
            <p:cNvSpPr/>
            <p:nvPr userDrawn="1"/>
          </p:nvSpPr>
          <p:spPr>
            <a:xfrm>
              <a:off x="420245" y="2200420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" name="Oval 42"/>
            <p:cNvSpPr/>
            <p:nvPr userDrawn="1"/>
          </p:nvSpPr>
          <p:spPr>
            <a:xfrm>
              <a:off x="1131392" y="2248776"/>
              <a:ext cx="324000" cy="3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4" name="Oval 43"/>
            <p:cNvSpPr/>
            <p:nvPr userDrawn="1"/>
          </p:nvSpPr>
          <p:spPr>
            <a:xfrm>
              <a:off x="1727800" y="2293014"/>
              <a:ext cx="232063" cy="235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cxnSp>
        <p:nvCxnSpPr>
          <p:cNvPr id="12" name="Straight Connector 11"/>
          <p:cNvCxnSpPr/>
          <p:nvPr userDrawn="1"/>
        </p:nvCxnSpPr>
        <p:spPr>
          <a:xfrm>
            <a:off x="6096000" y="2605145"/>
            <a:ext cx="0" cy="367200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236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568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" y="0"/>
            <a:ext cx="12193200" cy="25613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000" y="239082"/>
            <a:ext cx="8074856" cy="1325563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Rectangle 10"/>
          <p:cNvSpPr/>
          <p:nvPr userDrawn="1"/>
        </p:nvSpPr>
        <p:spPr>
          <a:xfrm>
            <a:off x="3369" y="1913207"/>
            <a:ext cx="12193200" cy="661182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769467" y="1921601"/>
            <a:ext cx="4899025" cy="63974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6561608" y="1913509"/>
            <a:ext cx="4899600" cy="6408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763588" y="3342411"/>
            <a:ext cx="4899600" cy="2934733"/>
          </a:xfrm>
        </p:spPr>
        <p:txBody>
          <a:bodyPr/>
          <a:lstStyle>
            <a:lvl1pPr marL="0" indent="0" algn="ctr">
              <a:buNone/>
              <a:defRPr>
                <a:solidFill>
                  <a:srgbClr val="00477C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quarter" idx="16"/>
          </p:nvPr>
        </p:nvSpPr>
        <p:spPr>
          <a:xfrm>
            <a:off x="6571133" y="3333752"/>
            <a:ext cx="4899600" cy="2934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477C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Oval 7"/>
          <p:cNvSpPr/>
          <p:nvPr userDrawn="1"/>
        </p:nvSpPr>
        <p:spPr>
          <a:xfrm>
            <a:off x="6024000" y="1920229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glow rad="6350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Oval 34"/>
          <p:cNvSpPr/>
          <p:nvPr userDrawn="1"/>
        </p:nvSpPr>
        <p:spPr>
          <a:xfrm>
            <a:off x="6024000" y="2148959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glow rad="6350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Oval 35"/>
          <p:cNvSpPr/>
          <p:nvPr userDrawn="1"/>
        </p:nvSpPr>
        <p:spPr>
          <a:xfrm>
            <a:off x="6024000" y="2361678"/>
            <a:ext cx="144000" cy="144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glow rad="6350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Rounded Rectangle 36"/>
          <p:cNvSpPr/>
          <p:nvPr userDrawn="1"/>
        </p:nvSpPr>
        <p:spPr>
          <a:xfrm>
            <a:off x="766520" y="2647451"/>
            <a:ext cx="4899026" cy="579600"/>
          </a:xfrm>
          <a:prstGeom prst="roundRect">
            <a:avLst/>
          </a:prstGeom>
          <a:solidFill>
            <a:srgbClr val="0047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ounded Rectangle 37"/>
          <p:cNvSpPr/>
          <p:nvPr userDrawn="1"/>
        </p:nvSpPr>
        <p:spPr>
          <a:xfrm>
            <a:off x="6553589" y="2645894"/>
            <a:ext cx="4899600" cy="578253"/>
          </a:xfrm>
          <a:prstGeom prst="roundRect">
            <a:avLst/>
          </a:prstGeom>
          <a:solidFill>
            <a:srgbClr val="0047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765962" y="2648536"/>
            <a:ext cx="4899025" cy="57535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9" name="Text Placeholder 9"/>
          <p:cNvSpPr>
            <a:spLocks noGrp="1"/>
          </p:cNvSpPr>
          <p:nvPr>
            <p:ph type="body" sz="quarter" idx="18"/>
          </p:nvPr>
        </p:nvSpPr>
        <p:spPr>
          <a:xfrm>
            <a:off x="6564555" y="2647450"/>
            <a:ext cx="4899025" cy="576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10252340" y="700695"/>
            <a:ext cx="1533277" cy="432000"/>
            <a:chOff x="10252340" y="2199565"/>
            <a:chExt cx="1533277" cy="432000"/>
          </a:xfrm>
        </p:grpSpPr>
        <p:sp>
          <p:nvSpPr>
            <p:cNvPr id="41" name="Oval 40"/>
            <p:cNvSpPr/>
            <p:nvPr userDrawn="1"/>
          </p:nvSpPr>
          <p:spPr>
            <a:xfrm>
              <a:off x="10756046" y="2253564"/>
              <a:ext cx="324000" cy="3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10252340" y="2297802"/>
              <a:ext cx="232063" cy="235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" name="Oval 42"/>
            <p:cNvSpPr/>
            <p:nvPr userDrawn="1"/>
          </p:nvSpPr>
          <p:spPr>
            <a:xfrm>
              <a:off x="11353617" y="2199565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4" name="Group 43"/>
          <p:cNvGrpSpPr/>
          <p:nvPr userDrawn="1"/>
        </p:nvGrpSpPr>
        <p:grpSpPr>
          <a:xfrm>
            <a:off x="420245" y="710978"/>
            <a:ext cx="1539618" cy="432000"/>
            <a:chOff x="420245" y="2200420"/>
            <a:chExt cx="1539618" cy="432000"/>
          </a:xfrm>
        </p:grpSpPr>
        <p:sp>
          <p:nvSpPr>
            <p:cNvPr id="45" name="Oval 44"/>
            <p:cNvSpPr/>
            <p:nvPr userDrawn="1"/>
          </p:nvSpPr>
          <p:spPr>
            <a:xfrm>
              <a:off x="420245" y="2200420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6" name="Oval 45"/>
            <p:cNvSpPr/>
            <p:nvPr userDrawn="1"/>
          </p:nvSpPr>
          <p:spPr>
            <a:xfrm>
              <a:off x="1131392" y="2248776"/>
              <a:ext cx="324000" cy="3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7" name="Oval 46"/>
            <p:cNvSpPr/>
            <p:nvPr userDrawn="1"/>
          </p:nvSpPr>
          <p:spPr>
            <a:xfrm>
              <a:off x="1727800" y="2293014"/>
              <a:ext cx="232063" cy="235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cxnSp>
        <p:nvCxnSpPr>
          <p:cNvPr id="48" name="Straight Connector 47"/>
          <p:cNvCxnSpPr/>
          <p:nvPr userDrawn="1"/>
        </p:nvCxnSpPr>
        <p:spPr>
          <a:xfrm>
            <a:off x="6096000" y="2605145"/>
            <a:ext cx="0" cy="367200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860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8905"/>
            <a:ext cx="12192000" cy="48186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89"/>
            <a:ext cx="12192000" cy="20224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6000">
                <a:solidFill>
                  <a:srgbClr val="00477C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074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6" y="3841423"/>
            <a:ext cx="3323734" cy="3016577"/>
          </a:xfrm>
          <a:prstGeom prst="rtTriangle">
            <a:avLst/>
          </a:prstGeom>
        </p:spPr>
      </p:pic>
      <p:pic>
        <p:nvPicPr>
          <p:cNvPr id="9" name="Picture 8"/>
          <p:cNvPicPr>
            <a:picLocks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8868266" y="0"/>
            <a:ext cx="3323734" cy="3016577"/>
          </a:xfrm>
          <a:prstGeom prst="rtTriangle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0539-7229-4423-8979-4AF7DBD43039}" type="slidenum">
              <a:rPr lang="en-US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08182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leyenda">
    <p:bg>
      <p:bgPr>
        <a:blipFill dpi="0" rotWithShape="1">
          <a:blip r:embed="rId2">
            <a:lum/>
          </a:blip>
          <a:srcRect/>
          <a:stretch>
            <a:fillRect t="-32000"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598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6099" y="297512"/>
            <a:ext cx="6514956" cy="6058838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rgbClr val="00477C"/>
                </a:solidFill>
                <a:latin typeface="Century Gothic" panose="020B0502020202020204" pitchFamily="34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Rectangle 19"/>
          <p:cNvSpPr/>
          <p:nvPr userDrawn="1"/>
        </p:nvSpPr>
        <p:spPr>
          <a:xfrm>
            <a:off x="0" y="0"/>
            <a:ext cx="4702311" cy="2363788"/>
          </a:xfrm>
          <a:prstGeom prst="rect">
            <a:avLst/>
          </a:prstGeom>
          <a:solidFill>
            <a:schemeClr val="dk1">
              <a:alpha val="3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236464" y="268936"/>
            <a:ext cx="4142509" cy="1920443"/>
          </a:xfrm>
        </p:spPr>
        <p:txBody>
          <a:bodyPr anchor="ctr" anchorCtr="0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22" name="Rounded Rectangle 21"/>
          <p:cNvSpPr/>
          <p:nvPr userDrawn="1"/>
        </p:nvSpPr>
        <p:spPr>
          <a:xfrm>
            <a:off x="243320" y="2461251"/>
            <a:ext cx="4142509" cy="75348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2"/>
          </p:nvPr>
        </p:nvSpPr>
        <p:spPr>
          <a:xfrm>
            <a:off x="245989" y="2461250"/>
            <a:ext cx="4143600" cy="7534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000">
                <a:solidFill>
                  <a:srgbClr val="00477C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261938" y="3400425"/>
            <a:ext cx="4100400" cy="2955925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27926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50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blipFill dpi="0" rotWithShape="1">
          <a:blip r:embed="rId2">
            <a:lum/>
          </a:blip>
          <a:srcRect/>
          <a:stretch>
            <a:fillRect t="-32000"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5988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4702311" cy="2363788"/>
          </a:xfrm>
          <a:prstGeom prst="rect">
            <a:avLst/>
          </a:prstGeom>
          <a:solidFill>
            <a:schemeClr val="dk1">
              <a:alpha val="3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236464" y="268936"/>
            <a:ext cx="4142509" cy="1920443"/>
          </a:xfrm>
        </p:spPr>
        <p:txBody>
          <a:bodyPr anchor="ctr" anchorCtr="0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Rounded Rectangle 10"/>
          <p:cNvSpPr/>
          <p:nvPr userDrawn="1"/>
        </p:nvSpPr>
        <p:spPr>
          <a:xfrm>
            <a:off x="243320" y="2461251"/>
            <a:ext cx="4142509" cy="75348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sz="half" idx="2"/>
          </p:nvPr>
        </p:nvSpPr>
        <p:spPr>
          <a:xfrm>
            <a:off x="245989" y="2461250"/>
            <a:ext cx="4143600" cy="7534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000">
                <a:solidFill>
                  <a:srgbClr val="00477C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3" name="Text Placeholder 12"/>
          <p:cNvSpPr>
            <a:spLocks noGrp="1"/>
          </p:cNvSpPr>
          <p:nvPr userDrawn="1">
            <p:ph type="body" sz="quarter" idx="13"/>
          </p:nvPr>
        </p:nvSpPr>
        <p:spPr>
          <a:xfrm>
            <a:off x="261938" y="3400425"/>
            <a:ext cx="4100400" cy="2955925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Picture Placeholder 13"/>
          <p:cNvSpPr>
            <a:spLocks noGrp="1"/>
          </p:cNvSpPr>
          <p:nvPr userDrawn="1">
            <p:ph type="pic" sz="quarter" idx="14"/>
          </p:nvPr>
        </p:nvSpPr>
        <p:spPr>
          <a:xfrm>
            <a:off x="5426075" y="297511"/>
            <a:ext cx="6461126" cy="6058839"/>
          </a:xfrm>
        </p:spPr>
        <p:txBody>
          <a:bodyPr anchor="t"/>
          <a:lstStyle>
            <a:lvl1pPr marL="0" indent="0" algn="l">
              <a:buNone/>
              <a:defRPr>
                <a:solidFill>
                  <a:srgbClr val="00477C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0303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459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texto vertic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572625" cy="1325563"/>
          </a:xfrm>
        </p:spPr>
        <p:txBody>
          <a:bodyPr/>
          <a:lstStyle>
            <a:lvl1pPr>
              <a:defRPr strike="noStrike">
                <a:solidFill>
                  <a:srgbClr val="E2E2E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38200" y="360217"/>
            <a:ext cx="0" cy="1368000"/>
          </a:xfrm>
          <a:prstGeom prst="line">
            <a:avLst/>
          </a:prstGeom>
          <a:ln w="508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819149" y="1690255"/>
            <a:ext cx="9612000" cy="27926"/>
          </a:xfrm>
          <a:prstGeom prst="line">
            <a:avLst/>
          </a:prstGeom>
          <a:ln w="508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/>
          <p:cNvSpPr>
            <a:spLocks noGrp="1" noChangeAspect="1"/>
          </p:cNvSpPr>
          <p:nvPr>
            <p:ph type="body" sz="quarter" idx="14"/>
          </p:nvPr>
        </p:nvSpPr>
        <p:spPr>
          <a:xfrm rot="27000000">
            <a:off x="8139547" y="2805546"/>
            <a:ext cx="6858000" cy="1246906"/>
          </a:xfrm>
          <a:solidFill>
            <a:srgbClr val="E2E2E2"/>
          </a:solidFill>
        </p:spPr>
        <p:txBody>
          <a:bodyPr vert="horz" anchor="ctr" anchorCtr="0">
            <a:normAutofit/>
          </a:bodyPr>
          <a:lstStyle>
            <a:lvl1pPr marL="0" indent="0" algn="ctr">
              <a:buNone/>
              <a:defRPr lang="pt-BR" sz="4100" dirty="0">
                <a:solidFill>
                  <a:srgbClr val="676767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38199" y="2008188"/>
            <a:ext cx="9572625" cy="4129087"/>
          </a:xfrm>
        </p:spPr>
        <p:txBody>
          <a:bodyPr vert="vert"/>
          <a:lstStyle>
            <a:lvl1pPr marL="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016096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2312988" y="1419225"/>
            <a:ext cx="9407525" cy="4829175"/>
          </a:xfrm>
        </p:spPr>
        <p:txBody>
          <a:bodyPr vert="vert270"/>
          <a:lstStyle>
            <a:lvl1pPr marL="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1419225"/>
            <a:ext cx="1270800" cy="5438775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16200000">
            <a:off x="-1774351" y="3197622"/>
            <a:ext cx="4829176" cy="1272382"/>
          </a:xfrm>
          <a:noFill/>
        </p:spPr>
        <p:txBody>
          <a:bodyPr>
            <a:normAutofit/>
          </a:bodyPr>
          <a:lstStyle>
            <a:lvl1pPr algn="l">
              <a:defRPr sz="4400">
                <a:solidFill>
                  <a:srgbClr val="024C9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pt-B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264765" y="1420793"/>
            <a:ext cx="795600" cy="54387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/>
          </p:nvPr>
        </p:nvSpPr>
        <p:spPr>
          <a:xfrm rot="16200000">
            <a:off x="-757381" y="3455811"/>
            <a:ext cx="4829180" cy="756000"/>
          </a:xfrm>
          <a:noFill/>
        </p:spPr>
        <p:txBody>
          <a:bodyPr anchor="ctr">
            <a:noAutofit/>
          </a:bodyPr>
          <a:lstStyle>
            <a:lvl1pPr marL="0" indent="0">
              <a:buNone/>
              <a:defRPr sz="280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66925" cy="1419225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66317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con imagen">
  <p:cSld name="Encabezado de sección con image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>
            <a:spLocks noGrp="1"/>
          </p:cNvSpPr>
          <p:nvPr>
            <p:ph type="pic" idx="2"/>
          </p:nvPr>
        </p:nvSpPr>
        <p:spPr>
          <a:xfrm>
            <a:off x="912412" y="2373273"/>
            <a:ext cx="11271651" cy="2549580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6"/>
          <p:cNvSpPr/>
          <p:nvPr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6"/>
          <p:cNvSpPr/>
          <p:nvPr/>
        </p:nvSpPr>
        <p:spPr>
          <a:xfrm>
            <a:off x="11334292" y="5787811"/>
            <a:ext cx="870509" cy="409651"/>
          </a:xfrm>
          <a:custGeom>
            <a:avLst/>
            <a:gdLst/>
            <a:ahLst/>
            <a:cxnLst/>
            <a:rect l="l" t="t" r="r" b="b"/>
            <a:pathLst>
              <a:path w="870509" h="409651" extrusionOk="0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2000">
                <a:schemeClr val="accent1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6"/>
          <p:cNvSpPr/>
          <p:nvPr/>
        </p:nvSpPr>
        <p:spPr>
          <a:xfrm>
            <a:off x="7998821" y="1645349"/>
            <a:ext cx="4196737" cy="1001638"/>
          </a:xfrm>
          <a:custGeom>
            <a:avLst/>
            <a:gdLst/>
            <a:ahLst/>
            <a:cxnLst/>
            <a:rect l="l" t="t" r="r" b="b"/>
            <a:pathLst>
              <a:path w="3152775" h="752475" extrusionOk="0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6"/>
          <p:cNvSpPr/>
          <p:nvPr/>
        </p:nvSpPr>
        <p:spPr>
          <a:xfrm>
            <a:off x="12186920" y="2632655"/>
            <a:ext cx="5081" cy="25381"/>
          </a:xfrm>
          <a:custGeom>
            <a:avLst/>
            <a:gdLst/>
            <a:ahLst/>
            <a:cxnLst/>
            <a:rect l="l" t="t" r="r" b="b"/>
            <a:pathLst>
              <a:path w="5081" h="25381" extrusionOk="0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6"/>
          <p:cNvSpPr txBox="1">
            <a:spLocks noGrp="1"/>
          </p:cNvSpPr>
          <p:nvPr>
            <p:ph type="ctrTitle"/>
          </p:nvPr>
        </p:nvSpPr>
        <p:spPr>
          <a:xfrm>
            <a:off x="781987" y="793172"/>
            <a:ext cx="9144000" cy="65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sz="4000"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b="1" i="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4724400" y="58168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812290" y="5797769"/>
            <a:ext cx="38083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/>
          <p:nvPr/>
        </p:nvSpPr>
        <p:spPr>
          <a:xfrm>
            <a:off x="903223" y="1550951"/>
            <a:ext cx="5724000" cy="151200"/>
          </a:xfrm>
          <a:custGeom>
            <a:avLst/>
            <a:gdLst/>
            <a:ahLst/>
            <a:cxnLst/>
            <a:rect l="l" t="t" r="r" b="b"/>
            <a:pathLst>
              <a:path w="2447925" h="114300" extrusionOk="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3899957" y="4662943"/>
            <a:ext cx="8292043" cy="760738"/>
          </a:xfrm>
          <a:custGeom>
            <a:avLst/>
            <a:gdLst/>
            <a:ahLst/>
            <a:cxnLst/>
            <a:rect l="l" t="t" r="r" b="b"/>
            <a:pathLst>
              <a:path w="6229350" h="571500" extrusionOk="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10804358" y="5816819"/>
            <a:ext cx="54944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3909848" y="4665641"/>
            <a:ext cx="8277071" cy="257213"/>
          </a:xfrm>
          <a:custGeom>
            <a:avLst/>
            <a:gdLst/>
            <a:ahLst/>
            <a:cxnLst/>
            <a:rect l="l" t="t" r="r" b="b"/>
            <a:pathLst>
              <a:path w="8277071" h="257213" extrusionOk="0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6"/>
          <p:cNvSpPr/>
          <p:nvPr/>
        </p:nvSpPr>
        <p:spPr>
          <a:xfrm>
            <a:off x="12186919" y="4665641"/>
            <a:ext cx="5081" cy="25380"/>
          </a:xfrm>
          <a:custGeom>
            <a:avLst/>
            <a:gdLst/>
            <a:ahLst/>
            <a:cxnLst/>
            <a:rect l="l" t="t" r="r" b="b"/>
            <a:pathLst>
              <a:path w="5081" h="25380" extrusionOk="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6"/>
          <p:cNvSpPr/>
          <p:nvPr/>
        </p:nvSpPr>
        <p:spPr>
          <a:xfrm>
            <a:off x="3905233" y="4922854"/>
            <a:ext cx="8286767" cy="513089"/>
          </a:xfrm>
          <a:custGeom>
            <a:avLst/>
            <a:gdLst/>
            <a:ahLst/>
            <a:cxnLst/>
            <a:rect l="l" t="t" r="r" b="b"/>
            <a:pathLst>
              <a:path w="8286767" h="513089" extrusionOk="0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3021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37791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70212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 de ví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ipse 24">
            <a:extLst>
              <a:ext uri="{FF2B5EF4-FFF2-40B4-BE49-F238E27FC236}">
                <a16:creationId xmlns:a16="http://schemas.microsoft.com/office/drawing/2014/main" id="{DD823940-1850-4484-BDCE-3D9B898D6787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6" name="Gráfico 12">
            <a:extLst>
              <a:ext uri="{FF2B5EF4-FFF2-40B4-BE49-F238E27FC236}">
                <a16:creationId xmlns:a16="http://schemas.microsoft.com/office/drawing/2014/main" id="{6FFA8582-48C8-4154-ACF0-5F6412FAAE0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8" name="Marcador de posición de elemento multimedia 7">
            <a:extLst>
              <a:ext uri="{FF2B5EF4-FFF2-40B4-BE49-F238E27FC236}">
                <a16:creationId xmlns:a16="http://schemas.microsoft.com/office/drawing/2014/main" id="{FBCC61A6-FEB7-4CD2-9686-FB5F1EB66A10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911225" y="908050"/>
            <a:ext cx="10369550" cy="46609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en el icono para agregar medios</a:t>
            </a:r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B8EAB5B0-43C3-4F9F-98FF-253CBE6C9668}"/>
              </a:ext>
            </a:extLst>
          </p:cNvPr>
          <p:cNvSpPr/>
          <p:nvPr/>
        </p:nvSpPr>
        <p:spPr>
          <a:xfrm>
            <a:off x="8807428" y="2003790"/>
            <a:ext cx="775201" cy="774776"/>
          </a:xfrm>
          <a:custGeom>
            <a:avLst/>
            <a:gdLst>
              <a:gd name="connsiteX0" fmla="*/ 388023 w 774776"/>
              <a:gd name="connsiteY0" fmla="*/ 766520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1 w 774776"/>
              <a:gd name="connsiteY3" fmla="*/ 388023 h 774776"/>
              <a:gd name="connsiteX4" fmla="*/ 388023 w 774776"/>
              <a:gd name="connsiteY4" fmla="*/ 766520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7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0"/>
                </a:moveTo>
                <a:cubicBezTo>
                  <a:pt x="179723" y="766520"/>
                  <a:pt x="9526" y="596324"/>
                  <a:pt x="9526" y="388023"/>
                </a:cubicBezTo>
                <a:cubicBezTo>
                  <a:pt x="9526" y="179723"/>
                  <a:pt x="179723" y="9526"/>
                  <a:pt x="388023" y="9526"/>
                </a:cubicBezTo>
                <a:cubicBezTo>
                  <a:pt x="596324" y="9526"/>
                  <a:pt x="766521" y="179723"/>
                  <a:pt x="766521" y="388023"/>
                </a:cubicBezTo>
                <a:cubicBezTo>
                  <a:pt x="766521" y="596324"/>
                  <a:pt x="596324" y="766520"/>
                  <a:pt x="388023" y="766520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2" y="729687"/>
                  <a:pt x="728417" y="577272"/>
                  <a:pt x="728417" y="389293"/>
                </a:cubicBezTo>
                <a:cubicBezTo>
                  <a:pt x="728417" y="201315"/>
                  <a:pt x="576002" y="48900"/>
                  <a:pt x="388023" y="489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06A97B71-3A84-4844-BDB5-E3F77302BBC0}"/>
              </a:ext>
            </a:extLst>
          </p:cNvPr>
          <p:cNvSpPr/>
          <p:nvPr userDrawn="1"/>
        </p:nvSpPr>
        <p:spPr>
          <a:xfrm>
            <a:off x="9780046" y="430740"/>
            <a:ext cx="2414562" cy="2578354"/>
          </a:xfrm>
          <a:custGeom>
            <a:avLst/>
            <a:gdLst>
              <a:gd name="connsiteX0" fmla="*/ 2412164 w 2413237"/>
              <a:gd name="connsiteY0" fmla="*/ 12701 h 2578354"/>
              <a:gd name="connsiteX1" fmla="*/ 487924 w 2413237"/>
              <a:gd name="connsiteY1" fmla="*/ 962755 h 2578354"/>
              <a:gd name="connsiteX2" fmla="*/ 113238 w 2413237"/>
              <a:gd name="connsiteY2" fmla="*/ 2065224 h 2578354"/>
              <a:gd name="connsiteX3" fmla="*/ 127209 w 2413237"/>
              <a:gd name="connsiteY3" fmla="*/ 2093166 h 2578354"/>
              <a:gd name="connsiteX4" fmla="*/ 1229678 w 2413237"/>
              <a:gd name="connsiteY4" fmla="*/ 2467853 h 2578354"/>
              <a:gd name="connsiteX5" fmla="*/ 2412164 w 2413237"/>
              <a:gd name="connsiteY5" fmla="*/ 1884866 h 2578354"/>
              <a:gd name="connsiteX6" fmla="*/ 2412164 w 2413237"/>
              <a:gd name="connsiteY6" fmla="*/ 12701 h 257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4">
                <a:moveTo>
                  <a:pt x="2412164" y="12701"/>
                </a:moveTo>
                <a:lnTo>
                  <a:pt x="487924" y="962755"/>
                </a:lnTo>
                <a:cubicBezTo>
                  <a:pt x="487924" y="962755"/>
                  <a:pt x="-250018" y="1327281"/>
                  <a:pt x="113238" y="2065224"/>
                </a:cubicBezTo>
                <a:lnTo>
                  <a:pt x="127209" y="2093166"/>
                </a:lnTo>
                <a:cubicBezTo>
                  <a:pt x="127209" y="2093166"/>
                  <a:pt x="491735" y="2831109"/>
                  <a:pt x="1229678" y="2467853"/>
                </a:cubicBezTo>
                <a:lnTo>
                  <a:pt x="2412164" y="1884866"/>
                </a:lnTo>
                <a:lnTo>
                  <a:pt x="241216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030939C4-65C9-4508-8EFE-F715B9946844}"/>
              </a:ext>
            </a:extLst>
          </p:cNvPr>
          <p:cNvSpPr/>
          <p:nvPr/>
        </p:nvSpPr>
        <p:spPr>
          <a:xfrm>
            <a:off x="9762774" y="410418"/>
            <a:ext cx="2439977" cy="2616458"/>
          </a:xfrm>
          <a:custGeom>
            <a:avLst/>
            <a:gdLst>
              <a:gd name="connsiteX0" fmla="*/ 2429427 w 2438640"/>
              <a:gd name="connsiteY0" fmla="*/ 1882326 h 2616457"/>
              <a:gd name="connsiteX1" fmla="*/ 1238050 w 2438640"/>
              <a:gd name="connsiteY1" fmla="*/ 2469123 h 2616457"/>
              <a:gd name="connsiteX2" fmla="*/ 431520 w 2438640"/>
              <a:gd name="connsiteY2" fmla="*/ 2420859 h 2616457"/>
              <a:gd name="connsiteX3" fmla="*/ 162253 w 2438640"/>
              <a:gd name="connsiteY3" fmla="*/ 2103327 h 2616457"/>
              <a:gd name="connsiteX4" fmla="*/ 148282 w 2438640"/>
              <a:gd name="connsiteY4" fmla="*/ 2075385 h 2616457"/>
              <a:gd name="connsiteX5" fmla="*/ 196547 w 2438640"/>
              <a:gd name="connsiteY5" fmla="*/ 1268855 h 2616457"/>
              <a:gd name="connsiteX6" fmla="*/ 514078 w 2438640"/>
              <a:gd name="connsiteY6" fmla="*/ 999589 h 2616457"/>
              <a:gd name="connsiteX7" fmla="*/ 2430697 w 2438640"/>
              <a:gd name="connsiteY7" fmla="*/ 54615 h 2616457"/>
              <a:gd name="connsiteX8" fmla="*/ 2430697 w 2438640"/>
              <a:gd name="connsiteY8" fmla="*/ 12701 h 2616457"/>
              <a:gd name="connsiteX9" fmla="*/ 497567 w 2438640"/>
              <a:gd name="connsiteY9" fmla="*/ 965295 h 2616457"/>
              <a:gd name="connsiteX10" fmla="*/ 167334 w 2438640"/>
              <a:gd name="connsiteY10" fmla="*/ 1244723 h 2616457"/>
              <a:gd name="connsiteX11" fmla="*/ 115259 w 2438640"/>
              <a:gd name="connsiteY11" fmla="*/ 2093166 h 2616457"/>
              <a:gd name="connsiteX12" fmla="*/ 129231 w 2438640"/>
              <a:gd name="connsiteY12" fmla="*/ 2121109 h 2616457"/>
              <a:gd name="connsiteX13" fmla="*/ 408658 w 2438640"/>
              <a:gd name="connsiteY13" fmla="*/ 2451342 h 2616457"/>
              <a:gd name="connsiteX14" fmla="*/ 854472 w 2438640"/>
              <a:gd name="connsiteY14" fmla="*/ 2606297 h 2616457"/>
              <a:gd name="connsiteX15" fmla="*/ 1255831 w 2438640"/>
              <a:gd name="connsiteY15" fmla="*/ 2503417 h 2616457"/>
              <a:gd name="connsiteX16" fmla="*/ 2429427 w 2438640"/>
              <a:gd name="connsiteY16" fmla="*/ 1924240 h 2616457"/>
              <a:gd name="connsiteX17" fmla="*/ 2429427 w 2438640"/>
              <a:gd name="connsiteY17" fmla="*/ 1882326 h 261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8640" h="2616457">
                <a:moveTo>
                  <a:pt x="2429427" y="1882326"/>
                </a:moveTo>
                <a:lnTo>
                  <a:pt x="1238050" y="2469123"/>
                </a:lnTo>
                <a:cubicBezTo>
                  <a:pt x="939570" y="2616458"/>
                  <a:pt x="667763" y="2599946"/>
                  <a:pt x="431520" y="2420859"/>
                </a:cubicBezTo>
                <a:cubicBezTo>
                  <a:pt x="253703" y="2286225"/>
                  <a:pt x="162253" y="2104598"/>
                  <a:pt x="162253" y="2103327"/>
                </a:cubicBezTo>
                <a:lnTo>
                  <a:pt x="148282" y="2075385"/>
                </a:lnTo>
                <a:cubicBezTo>
                  <a:pt x="947" y="1776905"/>
                  <a:pt x="17459" y="1505098"/>
                  <a:pt x="196547" y="1268855"/>
                </a:cubicBezTo>
                <a:cubicBezTo>
                  <a:pt x="331180" y="1091038"/>
                  <a:pt x="511538" y="1000859"/>
                  <a:pt x="514078" y="999589"/>
                </a:cubicBezTo>
                <a:lnTo>
                  <a:pt x="2430697" y="54615"/>
                </a:lnTo>
                <a:lnTo>
                  <a:pt x="2430697" y="12701"/>
                </a:lnTo>
                <a:lnTo>
                  <a:pt x="497567" y="965295"/>
                </a:lnTo>
                <a:cubicBezTo>
                  <a:pt x="489946" y="969106"/>
                  <a:pt x="307048" y="1060555"/>
                  <a:pt x="167334" y="1244723"/>
                </a:cubicBezTo>
                <a:cubicBezTo>
                  <a:pt x="37781" y="1416190"/>
                  <a:pt x="-77800" y="1701968"/>
                  <a:pt x="115259" y="2093166"/>
                </a:cubicBezTo>
                <a:lnTo>
                  <a:pt x="129231" y="2121109"/>
                </a:lnTo>
                <a:cubicBezTo>
                  <a:pt x="133041" y="2128730"/>
                  <a:pt x="224490" y="2311628"/>
                  <a:pt x="408658" y="2451342"/>
                </a:cubicBezTo>
                <a:cubicBezTo>
                  <a:pt x="514078" y="2531359"/>
                  <a:pt x="663953" y="2606297"/>
                  <a:pt x="854472" y="2606297"/>
                </a:cubicBezTo>
                <a:cubicBezTo>
                  <a:pt x="972593" y="2606297"/>
                  <a:pt x="1107227" y="2577084"/>
                  <a:pt x="1255831" y="2503417"/>
                </a:cubicBezTo>
                <a:lnTo>
                  <a:pt x="2429427" y="1924240"/>
                </a:lnTo>
                <a:lnTo>
                  <a:pt x="2429427" y="1882326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759BB951-621D-4456-A832-116187764B2E}"/>
              </a:ext>
            </a:extLst>
          </p:cNvPr>
          <p:cNvSpPr/>
          <p:nvPr userDrawn="1"/>
        </p:nvSpPr>
        <p:spPr>
          <a:xfrm>
            <a:off x="7340981" y="-16344"/>
            <a:ext cx="4854539" cy="2273524"/>
          </a:xfrm>
          <a:custGeom>
            <a:avLst/>
            <a:gdLst>
              <a:gd name="connsiteX0" fmla="*/ 4849891 w 4851877"/>
              <a:gd name="connsiteY0" fmla="*/ 12701 h 2273523"/>
              <a:gd name="connsiteX1" fmla="*/ 2808800 w 4851877"/>
              <a:gd name="connsiteY1" fmla="*/ 12701 h 2273523"/>
              <a:gd name="connsiteX2" fmla="*/ 371430 w 4851877"/>
              <a:gd name="connsiteY2" fmla="*/ 1214240 h 2273523"/>
              <a:gd name="connsiteX3" fmla="*/ 72951 w 4851877"/>
              <a:gd name="connsiteY3" fmla="*/ 1955993 h 2273523"/>
              <a:gd name="connsiteX4" fmla="*/ 81841 w 4851877"/>
              <a:gd name="connsiteY4" fmla="*/ 1973774 h 2273523"/>
              <a:gd name="connsiteX5" fmla="*/ 851538 w 4851877"/>
              <a:gd name="connsiteY5" fmla="*/ 2188426 h 2273523"/>
              <a:gd name="connsiteX6" fmla="*/ 4849891 w 4851877"/>
              <a:gd name="connsiteY6" fmla="*/ 217191 h 2273523"/>
              <a:gd name="connsiteX7" fmla="*/ 4849891 w 4851877"/>
              <a:gd name="connsiteY7" fmla="*/ 12701 h 227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73523">
                <a:moveTo>
                  <a:pt x="4849891" y="12701"/>
                </a:moveTo>
                <a:lnTo>
                  <a:pt x="2808800" y="12701"/>
                </a:lnTo>
                <a:lnTo>
                  <a:pt x="371430" y="1214240"/>
                </a:lnTo>
                <a:cubicBezTo>
                  <a:pt x="371430" y="1214240"/>
                  <a:pt x="-163293" y="1478426"/>
                  <a:pt x="72951" y="1955993"/>
                </a:cubicBezTo>
                <a:lnTo>
                  <a:pt x="81841" y="1973774"/>
                </a:lnTo>
                <a:cubicBezTo>
                  <a:pt x="81841" y="1973774"/>
                  <a:pt x="316814" y="2451342"/>
                  <a:pt x="851538" y="2188426"/>
                </a:cubicBezTo>
                <a:lnTo>
                  <a:pt x="4849891" y="217191"/>
                </a:lnTo>
                <a:lnTo>
                  <a:pt x="484989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3F8008CE-2F0A-4568-9C4A-C347A4880513}"/>
              </a:ext>
            </a:extLst>
          </p:cNvPr>
          <p:cNvSpPr/>
          <p:nvPr userDrawn="1"/>
        </p:nvSpPr>
        <p:spPr>
          <a:xfrm>
            <a:off x="7327556" y="-16344"/>
            <a:ext cx="4867247" cy="2298926"/>
          </a:xfrm>
          <a:custGeom>
            <a:avLst/>
            <a:gdLst>
              <a:gd name="connsiteX0" fmla="*/ 4863309 w 4864578"/>
              <a:gd name="connsiteY0" fmla="*/ 195599 h 2298926"/>
              <a:gd name="connsiteX1" fmla="*/ 857334 w 4864578"/>
              <a:gd name="connsiteY1" fmla="*/ 2170644 h 2298926"/>
              <a:gd name="connsiteX2" fmla="*/ 292129 w 4864578"/>
              <a:gd name="connsiteY2" fmla="*/ 2164293 h 2298926"/>
              <a:gd name="connsiteX3" fmla="*/ 113041 w 4864578"/>
              <a:gd name="connsiteY3" fmla="*/ 1964884 h 2298926"/>
              <a:gd name="connsiteX4" fmla="*/ 104150 w 4864578"/>
              <a:gd name="connsiteY4" fmla="*/ 1947102 h 2298926"/>
              <a:gd name="connsiteX5" fmla="*/ 162577 w 4864578"/>
              <a:gd name="connsiteY5" fmla="*/ 1418730 h 2298926"/>
              <a:gd name="connsiteX6" fmla="*/ 395009 w 4864578"/>
              <a:gd name="connsiteY6" fmla="*/ 1230751 h 2298926"/>
              <a:gd name="connsiteX7" fmla="*/ 395009 w 4864578"/>
              <a:gd name="connsiteY7" fmla="*/ 1230751 h 2298926"/>
              <a:gd name="connsiteX8" fmla="*/ 2865403 w 4864578"/>
              <a:gd name="connsiteY8" fmla="*/ 12701 h 2298926"/>
              <a:gd name="connsiteX9" fmla="*/ 2779034 w 4864578"/>
              <a:gd name="connsiteY9" fmla="*/ 12701 h 2298926"/>
              <a:gd name="connsiteX10" fmla="*/ 377227 w 4864578"/>
              <a:gd name="connsiteY10" fmla="*/ 1197728 h 2298926"/>
              <a:gd name="connsiteX11" fmla="*/ 133363 w 4864578"/>
              <a:gd name="connsiteY11" fmla="*/ 1394597 h 2298926"/>
              <a:gd name="connsiteX12" fmla="*/ 12701 w 4864578"/>
              <a:gd name="connsiteY12" fmla="*/ 1660054 h 2298926"/>
              <a:gd name="connsiteX13" fmla="*/ 12701 w 4864578"/>
              <a:gd name="connsiteY13" fmla="*/ 1780715 h 2298926"/>
              <a:gd name="connsiteX14" fmla="*/ 69857 w 4864578"/>
              <a:gd name="connsiteY14" fmla="*/ 1964884 h 2298926"/>
              <a:gd name="connsiteX15" fmla="*/ 78748 w 4864578"/>
              <a:gd name="connsiteY15" fmla="*/ 1982665 h 2298926"/>
              <a:gd name="connsiteX16" fmla="*/ 269267 w 4864578"/>
              <a:gd name="connsiteY16" fmla="*/ 2196046 h 2298926"/>
              <a:gd name="connsiteX17" fmla="*/ 560126 w 4864578"/>
              <a:gd name="connsiteY17" fmla="*/ 2286225 h 2298926"/>
              <a:gd name="connsiteX18" fmla="*/ 873847 w 4864578"/>
              <a:gd name="connsiteY18" fmla="*/ 2204937 h 2298926"/>
              <a:gd name="connsiteX19" fmla="*/ 4863309 w 4864578"/>
              <a:gd name="connsiteY19" fmla="*/ 237513 h 2298926"/>
              <a:gd name="connsiteX20" fmla="*/ 4863309 w 4864578"/>
              <a:gd name="connsiteY20" fmla="*/ 195599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64578" h="2298926">
                <a:moveTo>
                  <a:pt x="4863309" y="195599"/>
                </a:moveTo>
                <a:lnTo>
                  <a:pt x="857334" y="2170644"/>
                </a:lnTo>
                <a:cubicBezTo>
                  <a:pt x="642684" y="2276064"/>
                  <a:pt x="453435" y="2274794"/>
                  <a:pt x="292129" y="2164293"/>
                </a:cubicBezTo>
                <a:cubicBezTo>
                  <a:pt x="171467" y="2081735"/>
                  <a:pt x="113041" y="1966154"/>
                  <a:pt x="113041" y="1964884"/>
                </a:cubicBezTo>
                <a:lnTo>
                  <a:pt x="104150" y="1947102"/>
                </a:lnTo>
                <a:cubicBezTo>
                  <a:pt x="10162" y="1756583"/>
                  <a:pt x="29213" y="1578766"/>
                  <a:pt x="162577" y="1418730"/>
                </a:cubicBezTo>
                <a:cubicBezTo>
                  <a:pt x="262916" y="1296798"/>
                  <a:pt x="393739" y="1232021"/>
                  <a:pt x="395009" y="1230751"/>
                </a:cubicBezTo>
                <a:lnTo>
                  <a:pt x="395009" y="1230751"/>
                </a:lnTo>
                <a:lnTo>
                  <a:pt x="2865403" y="12701"/>
                </a:lnTo>
                <a:lnTo>
                  <a:pt x="2779034" y="12701"/>
                </a:lnTo>
                <a:lnTo>
                  <a:pt x="377227" y="1197728"/>
                </a:lnTo>
                <a:cubicBezTo>
                  <a:pt x="372147" y="1200268"/>
                  <a:pt x="238784" y="1266315"/>
                  <a:pt x="133363" y="1394597"/>
                </a:cubicBezTo>
                <a:cubicBezTo>
                  <a:pt x="78748" y="1460644"/>
                  <a:pt x="26673" y="1549553"/>
                  <a:pt x="12701" y="1660054"/>
                </a:cubicBezTo>
                <a:lnTo>
                  <a:pt x="12701" y="1780715"/>
                </a:lnTo>
                <a:cubicBezTo>
                  <a:pt x="20322" y="1837871"/>
                  <a:pt x="38104" y="1900107"/>
                  <a:pt x="69857" y="1964884"/>
                </a:cubicBezTo>
                <a:lnTo>
                  <a:pt x="78748" y="1982665"/>
                </a:lnTo>
                <a:cubicBezTo>
                  <a:pt x="81288" y="1987746"/>
                  <a:pt x="140984" y="2107138"/>
                  <a:pt x="269267" y="2196046"/>
                </a:cubicBezTo>
                <a:cubicBezTo>
                  <a:pt x="337854" y="2243041"/>
                  <a:pt x="435654" y="2286225"/>
                  <a:pt x="560126" y="2286225"/>
                </a:cubicBezTo>
                <a:cubicBezTo>
                  <a:pt x="650304" y="2286225"/>
                  <a:pt x="754455" y="2264633"/>
                  <a:pt x="873847" y="2204937"/>
                </a:cubicBezTo>
                <a:lnTo>
                  <a:pt x="4863309" y="237513"/>
                </a:lnTo>
                <a:lnTo>
                  <a:pt x="4863309" y="195599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9" name="Título 2">
            <a:extLst>
              <a:ext uri="{FF2B5EF4-FFF2-40B4-BE49-F238E27FC236}">
                <a16:creationId xmlns:a16="http://schemas.microsoft.com/office/drawing/2014/main" id="{3A926948-B9C1-4E84-AF0F-40965A13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986" y="5707145"/>
            <a:ext cx="7366027" cy="853993"/>
          </a:xfrm>
        </p:spPr>
        <p:txBody>
          <a:bodyPr rtlCol="0" anchor="t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223A17C7-5A8B-4D9D-AC8A-2486018F3FB8}"/>
              </a:ext>
            </a:extLst>
          </p:cNvPr>
          <p:cNvGrpSpPr/>
          <p:nvPr userDrawn="1"/>
        </p:nvGrpSpPr>
        <p:grpSpPr>
          <a:xfrm>
            <a:off x="-18799" y="2319272"/>
            <a:ext cx="2884236" cy="2824836"/>
            <a:chOff x="-18799" y="2319272"/>
            <a:chExt cx="2884236" cy="2824836"/>
          </a:xfrm>
        </p:grpSpPr>
        <p:sp>
          <p:nvSpPr>
            <p:cNvPr id="3" name="Forma libre: Forma 2">
              <a:extLst>
                <a:ext uri="{FF2B5EF4-FFF2-40B4-BE49-F238E27FC236}">
                  <a16:creationId xmlns:a16="http://schemas.microsoft.com/office/drawing/2014/main" id="{C42001FF-B76E-4445-BDE5-6BFAD41EBBD4}"/>
                </a:ext>
              </a:extLst>
            </p:cNvPr>
            <p:cNvSpPr/>
            <p:nvPr/>
          </p:nvSpPr>
          <p:spPr>
            <a:xfrm>
              <a:off x="-18799" y="2336694"/>
              <a:ext cx="2871530" cy="2299765"/>
            </a:xfrm>
            <a:custGeom>
              <a:avLst/>
              <a:gdLst>
                <a:gd name="connsiteX0" fmla="*/ 2796565 w 2871529"/>
                <a:gd name="connsiteY0" fmla="*/ 306465 h 2299764"/>
                <a:gd name="connsiteX1" fmla="*/ 2026589 w 2871529"/>
                <a:gd name="connsiteY1" fmla="*/ 91735 h 2299764"/>
                <a:gd name="connsiteX2" fmla="*/ 12706 w 2871529"/>
                <a:gd name="connsiteY2" fmla="*/ 1085336 h 2299764"/>
                <a:gd name="connsiteX3" fmla="*/ 12706 w 2871529"/>
                <a:gd name="connsiteY3" fmla="*/ 2296206 h 2299764"/>
                <a:gd name="connsiteX4" fmla="*/ 2506871 w 2871529"/>
                <a:gd name="connsiteY4" fmla="*/ 1066277 h 2299764"/>
                <a:gd name="connsiteX5" fmla="*/ 2805459 w 2871529"/>
                <a:gd name="connsiteY5" fmla="*/ 324253 h 2299764"/>
                <a:gd name="connsiteX6" fmla="*/ 2796565 w 2871529"/>
                <a:gd name="connsiteY6" fmla="*/ 306465 h 229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1529" h="2299764">
                  <a:moveTo>
                    <a:pt x="2796565" y="306465"/>
                  </a:moveTo>
                  <a:cubicBezTo>
                    <a:pt x="2796565" y="306465"/>
                    <a:pt x="2561507" y="-171276"/>
                    <a:pt x="2026589" y="91735"/>
                  </a:cubicBezTo>
                  <a:lnTo>
                    <a:pt x="12706" y="1085336"/>
                  </a:lnTo>
                  <a:lnTo>
                    <a:pt x="12706" y="2296206"/>
                  </a:lnTo>
                  <a:lnTo>
                    <a:pt x="2506871" y="1066277"/>
                  </a:lnTo>
                  <a:cubicBezTo>
                    <a:pt x="2506871" y="1066277"/>
                    <a:pt x="3041789" y="801994"/>
                    <a:pt x="2805459" y="324253"/>
                  </a:cubicBezTo>
                  <a:lnTo>
                    <a:pt x="2796565" y="306465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sp>
          <p:nvSpPr>
            <p:cNvPr id="4" name="Forma libre: Forma 3">
              <a:extLst>
                <a:ext uri="{FF2B5EF4-FFF2-40B4-BE49-F238E27FC236}">
                  <a16:creationId xmlns:a16="http://schemas.microsoft.com/office/drawing/2014/main" id="{55EB89C3-8B52-4763-9DB2-C51CC8AF377C}"/>
                </a:ext>
              </a:extLst>
            </p:cNvPr>
            <p:cNvSpPr/>
            <p:nvPr/>
          </p:nvSpPr>
          <p:spPr>
            <a:xfrm>
              <a:off x="-18799" y="2319272"/>
              <a:ext cx="2884236" cy="2337882"/>
            </a:xfrm>
            <a:custGeom>
              <a:avLst/>
              <a:gdLst>
                <a:gd name="connsiteX0" fmla="*/ 2871530 w 2884235"/>
                <a:gd name="connsiteY0" fmla="*/ 466193 h 2337882"/>
                <a:gd name="connsiteX1" fmla="*/ 2823248 w 2884235"/>
                <a:gd name="connsiteY1" fmla="*/ 334052 h 2337882"/>
                <a:gd name="connsiteX2" fmla="*/ 2814354 w 2884235"/>
                <a:gd name="connsiteY2" fmla="*/ 316263 h 2337882"/>
                <a:gd name="connsiteX3" fmla="*/ 2018965 w 2884235"/>
                <a:gd name="connsiteY3" fmla="*/ 93910 h 2337882"/>
                <a:gd name="connsiteX4" fmla="*/ 12706 w 2884235"/>
                <a:gd name="connsiteY4" fmla="*/ 1081158 h 2337882"/>
                <a:gd name="connsiteX5" fmla="*/ 12706 w 2884235"/>
                <a:gd name="connsiteY5" fmla="*/ 1123087 h 2337882"/>
                <a:gd name="connsiteX6" fmla="*/ 2035483 w 2884235"/>
                <a:gd name="connsiteY6" fmla="*/ 126946 h 2337882"/>
                <a:gd name="connsiteX7" fmla="*/ 2600895 w 2884235"/>
                <a:gd name="connsiteY7" fmla="*/ 133299 h 2337882"/>
                <a:gd name="connsiteX8" fmla="*/ 2780048 w 2884235"/>
                <a:gd name="connsiteY8" fmla="*/ 332781 h 2337882"/>
                <a:gd name="connsiteX9" fmla="*/ 2788942 w 2884235"/>
                <a:gd name="connsiteY9" fmla="*/ 350569 h 2337882"/>
                <a:gd name="connsiteX10" fmla="*/ 2730495 w 2884235"/>
                <a:gd name="connsiteY10" fmla="*/ 879134 h 2337882"/>
                <a:gd name="connsiteX11" fmla="*/ 2497977 w 2884235"/>
                <a:gd name="connsiteY11" fmla="*/ 1065911 h 2337882"/>
                <a:gd name="connsiteX12" fmla="*/ 12706 w 2884235"/>
                <a:gd name="connsiteY12" fmla="*/ 2292028 h 2337882"/>
                <a:gd name="connsiteX13" fmla="*/ 12706 w 2884235"/>
                <a:gd name="connsiteY13" fmla="*/ 2333958 h 2337882"/>
                <a:gd name="connsiteX14" fmla="*/ 2515765 w 2884235"/>
                <a:gd name="connsiteY14" fmla="*/ 1100216 h 2337882"/>
                <a:gd name="connsiteX15" fmla="*/ 2871530 w 2884235"/>
                <a:gd name="connsiteY15" fmla="*/ 687275 h 2337882"/>
                <a:gd name="connsiteX16" fmla="*/ 2871530 w 2884235"/>
                <a:gd name="connsiteY16" fmla="*/ 466193 h 233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84235" h="2337882">
                  <a:moveTo>
                    <a:pt x="2871530" y="466193"/>
                  </a:moveTo>
                  <a:cubicBezTo>
                    <a:pt x="2861365" y="424263"/>
                    <a:pt x="2846118" y="379793"/>
                    <a:pt x="2823248" y="334052"/>
                  </a:cubicBezTo>
                  <a:lnTo>
                    <a:pt x="2814354" y="316263"/>
                  </a:lnTo>
                  <a:cubicBezTo>
                    <a:pt x="2811812" y="311181"/>
                    <a:pt x="2564048" y="-175454"/>
                    <a:pt x="2018965" y="93910"/>
                  </a:cubicBezTo>
                  <a:lnTo>
                    <a:pt x="12706" y="1081158"/>
                  </a:lnTo>
                  <a:lnTo>
                    <a:pt x="12706" y="1123087"/>
                  </a:lnTo>
                  <a:lnTo>
                    <a:pt x="2035483" y="126946"/>
                  </a:lnTo>
                  <a:cubicBezTo>
                    <a:pt x="2250212" y="21487"/>
                    <a:pt x="2439530" y="22758"/>
                    <a:pt x="2600895" y="133299"/>
                  </a:cubicBezTo>
                  <a:cubicBezTo>
                    <a:pt x="2721601" y="215887"/>
                    <a:pt x="2780048" y="331511"/>
                    <a:pt x="2780048" y="332781"/>
                  </a:cubicBezTo>
                  <a:lnTo>
                    <a:pt x="2788942" y="350569"/>
                  </a:lnTo>
                  <a:cubicBezTo>
                    <a:pt x="2882965" y="541158"/>
                    <a:pt x="2863906" y="719040"/>
                    <a:pt x="2730495" y="879134"/>
                  </a:cubicBezTo>
                  <a:cubicBezTo>
                    <a:pt x="2630118" y="999840"/>
                    <a:pt x="2500518" y="1065911"/>
                    <a:pt x="2497977" y="1065911"/>
                  </a:cubicBezTo>
                  <a:lnTo>
                    <a:pt x="12706" y="2292028"/>
                  </a:lnTo>
                  <a:lnTo>
                    <a:pt x="12706" y="2333958"/>
                  </a:lnTo>
                  <a:lnTo>
                    <a:pt x="2515765" y="1100216"/>
                  </a:lnTo>
                  <a:cubicBezTo>
                    <a:pt x="2519577" y="1097675"/>
                    <a:pt x="2806730" y="952828"/>
                    <a:pt x="2871530" y="687275"/>
                  </a:cubicBezTo>
                  <a:lnTo>
                    <a:pt x="2871530" y="46619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8F230BC5-B028-4266-A395-BFB56DFDC484}"/>
                </a:ext>
              </a:extLst>
            </p:cNvPr>
            <p:cNvSpPr/>
            <p:nvPr/>
          </p:nvSpPr>
          <p:spPr>
            <a:xfrm>
              <a:off x="-18799" y="3968979"/>
              <a:ext cx="1766118" cy="1156235"/>
            </a:xfrm>
            <a:custGeom>
              <a:avLst/>
              <a:gdLst>
                <a:gd name="connsiteX0" fmla="*/ 1735624 w 1766117"/>
                <a:gd name="connsiteY0" fmla="*/ 98509 h 1156235"/>
                <a:gd name="connsiteX1" fmla="*/ 1437036 w 1766117"/>
                <a:gd name="connsiteY1" fmla="*/ 51497 h 1156235"/>
                <a:gd name="connsiteX2" fmla="*/ 12706 w 1766117"/>
                <a:gd name="connsiteY2" fmla="*/ 754133 h 1156235"/>
                <a:gd name="connsiteX3" fmla="*/ 12706 w 1766117"/>
                <a:gd name="connsiteY3" fmla="*/ 1149286 h 1156235"/>
                <a:gd name="connsiteX4" fmla="*/ 1594589 w 1766117"/>
                <a:gd name="connsiteY4" fmla="*/ 369144 h 1156235"/>
                <a:gd name="connsiteX5" fmla="*/ 1739436 w 1766117"/>
                <a:gd name="connsiteY5" fmla="*/ 103592 h 1156235"/>
                <a:gd name="connsiteX6" fmla="*/ 1735624 w 1766117"/>
                <a:gd name="connsiteY6" fmla="*/ 98509 h 11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6117" h="1156235">
                  <a:moveTo>
                    <a:pt x="1735624" y="98509"/>
                  </a:moveTo>
                  <a:cubicBezTo>
                    <a:pt x="1735624" y="98509"/>
                    <a:pt x="1658118" y="-57773"/>
                    <a:pt x="1437036" y="51497"/>
                  </a:cubicBezTo>
                  <a:lnTo>
                    <a:pt x="12706" y="754133"/>
                  </a:lnTo>
                  <a:lnTo>
                    <a:pt x="12706" y="1149286"/>
                  </a:lnTo>
                  <a:lnTo>
                    <a:pt x="1594589" y="369144"/>
                  </a:lnTo>
                  <a:cubicBezTo>
                    <a:pt x="1594589" y="369144"/>
                    <a:pt x="1815671" y="259874"/>
                    <a:pt x="1739436" y="103592"/>
                  </a:cubicBezTo>
                  <a:lnTo>
                    <a:pt x="1735624" y="98509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5A52C234-DC7D-488B-8975-61485991A4A8}"/>
                </a:ext>
              </a:extLst>
            </p:cNvPr>
            <p:cNvSpPr/>
            <p:nvPr/>
          </p:nvSpPr>
          <p:spPr>
            <a:xfrm>
              <a:off x="-18799" y="3949755"/>
              <a:ext cx="1778824" cy="1194353"/>
            </a:xfrm>
            <a:custGeom>
              <a:avLst/>
              <a:gdLst>
                <a:gd name="connsiteX0" fmla="*/ 1753412 w 1778823"/>
                <a:gd name="connsiteY0" fmla="*/ 108839 h 1194352"/>
                <a:gd name="connsiteX1" fmla="*/ 1429412 w 1778823"/>
                <a:gd name="connsiteY1" fmla="*/ 52933 h 1194352"/>
                <a:gd name="connsiteX2" fmla="*/ 12706 w 1778823"/>
                <a:gd name="connsiteY2" fmla="*/ 751757 h 1194352"/>
                <a:gd name="connsiteX3" fmla="*/ 12706 w 1778823"/>
                <a:gd name="connsiteY3" fmla="*/ 793686 h 1194352"/>
                <a:gd name="connsiteX4" fmla="*/ 1445930 w 1778823"/>
                <a:gd name="connsiteY4" fmla="*/ 87239 h 1194352"/>
                <a:gd name="connsiteX5" fmla="*/ 1719106 w 1778823"/>
                <a:gd name="connsiteY5" fmla="*/ 125357 h 1194352"/>
                <a:gd name="connsiteX6" fmla="*/ 1721647 w 1778823"/>
                <a:gd name="connsiteY6" fmla="*/ 131710 h 1194352"/>
                <a:gd name="connsiteX7" fmla="*/ 1585694 w 1778823"/>
                <a:gd name="connsiteY7" fmla="*/ 371851 h 1194352"/>
                <a:gd name="connsiteX8" fmla="*/ 12706 w 1778823"/>
                <a:gd name="connsiteY8" fmla="*/ 1146910 h 1194352"/>
                <a:gd name="connsiteX9" fmla="*/ 12706 w 1778823"/>
                <a:gd name="connsiteY9" fmla="*/ 1188839 h 1194352"/>
                <a:gd name="connsiteX10" fmla="*/ 1603483 w 1778823"/>
                <a:gd name="connsiteY10" fmla="*/ 404886 h 1194352"/>
                <a:gd name="connsiteX11" fmla="*/ 1755953 w 1778823"/>
                <a:gd name="connsiteY11" fmla="*/ 113921 h 1194352"/>
                <a:gd name="connsiteX12" fmla="*/ 1753412 w 1778823"/>
                <a:gd name="connsiteY12" fmla="*/ 108839 h 119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78823" h="1194352">
                  <a:moveTo>
                    <a:pt x="1753412" y="108839"/>
                  </a:moveTo>
                  <a:cubicBezTo>
                    <a:pt x="1752141" y="107569"/>
                    <a:pt x="1665742" y="-62690"/>
                    <a:pt x="1429412" y="52933"/>
                  </a:cubicBezTo>
                  <a:lnTo>
                    <a:pt x="12706" y="751757"/>
                  </a:lnTo>
                  <a:lnTo>
                    <a:pt x="12706" y="793686"/>
                  </a:lnTo>
                  <a:lnTo>
                    <a:pt x="1445930" y="87239"/>
                  </a:lnTo>
                  <a:cubicBezTo>
                    <a:pt x="1646683" y="-11867"/>
                    <a:pt x="1715294" y="120274"/>
                    <a:pt x="1719106" y="125357"/>
                  </a:cubicBezTo>
                  <a:lnTo>
                    <a:pt x="1721647" y="131710"/>
                  </a:lnTo>
                  <a:cubicBezTo>
                    <a:pt x="1788989" y="268933"/>
                    <a:pt x="1594589" y="366769"/>
                    <a:pt x="1585694" y="371851"/>
                  </a:cubicBezTo>
                  <a:lnTo>
                    <a:pt x="12706" y="1146910"/>
                  </a:lnTo>
                  <a:lnTo>
                    <a:pt x="12706" y="1188839"/>
                  </a:lnTo>
                  <a:lnTo>
                    <a:pt x="1603483" y="404886"/>
                  </a:lnTo>
                  <a:cubicBezTo>
                    <a:pt x="1686071" y="364228"/>
                    <a:pt x="1824565" y="251145"/>
                    <a:pt x="1755953" y="113921"/>
                  </a:cubicBezTo>
                  <a:lnTo>
                    <a:pt x="1753412" y="108839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1578715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D6E0F90B-941A-45B6-85DA-E0D4E7977C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71770" y="1483675"/>
            <a:ext cx="6421408" cy="3438427"/>
          </a:xfrm>
          <a:custGeom>
            <a:avLst/>
            <a:gdLst>
              <a:gd name="connsiteX0" fmla="*/ 1709168 w 6421408"/>
              <a:gd name="connsiteY0" fmla="*/ 0 h 3438427"/>
              <a:gd name="connsiteX1" fmla="*/ 6421408 w 6421408"/>
              <a:gd name="connsiteY1" fmla="*/ 0 h 3438427"/>
              <a:gd name="connsiteX2" fmla="*/ 6421408 w 6421408"/>
              <a:gd name="connsiteY2" fmla="*/ 280430 h 3438427"/>
              <a:gd name="connsiteX3" fmla="*/ 5507320 w 6421408"/>
              <a:gd name="connsiteY3" fmla="*/ 280430 h 3438427"/>
              <a:gd name="connsiteX4" fmla="*/ 5322477 w 6421408"/>
              <a:gd name="connsiteY4" fmla="*/ 461067 h 3438427"/>
              <a:gd name="connsiteX5" fmla="*/ 5322477 w 6421408"/>
              <a:gd name="connsiteY5" fmla="*/ 467384 h 3438427"/>
              <a:gd name="connsiteX6" fmla="*/ 5507320 w 6421408"/>
              <a:gd name="connsiteY6" fmla="*/ 648021 h 3438427"/>
              <a:gd name="connsiteX7" fmla="*/ 6421408 w 6421408"/>
              <a:gd name="connsiteY7" fmla="*/ 648021 h 3438427"/>
              <a:gd name="connsiteX8" fmla="*/ 6421408 w 6421408"/>
              <a:gd name="connsiteY8" fmla="*/ 2672927 h 3438427"/>
              <a:gd name="connsiteX9" fmla="*/ 4918005 w 6421408"/>
              <a:gd name="connsiteY9" fmla="*/ 2672927 h 3438427"/>
              <a:gd name="connsiteX10" fmla="*/ 4642006 w 6421408"/>
              <a:gd name="connsiteY10" fmla="*/ 2943252 h 3438427"/>
              <a:gd name="connsiteX11" fmla="*/ 4642006 w 6421408"/>
              <a:gd name="connsiteY11" fmla="*/ 2949569 h 3438427"/>
              <a:gd name="connsiteX12" fmla="*/ 3297460 w 6421408"/>
              <a:gd name="connsiteY12" fmla="*/ 2949569 h 3438427"/>
              <a:gd name="connsiteX13" fmla="*/ 2831554 w 6421408"/>
              <a:gd name="connsiteY13" fmla="*/ 3411899 h 3438427"/>
              <a:gd name="connsiteX14" fmla="*/ 2831554 w 6421408"/>
              <a:gd name="connsiteY14" fmla="*/ 3428320 h 3438427"/>
              <a:gd name="connsiteX15" fmla="*/ 2831723 w 6421408"/>
              <a:gd name="connsiteY15" fmla="*/ 3434345 h 3438427"/>
              <a:gd name="connsiteX16" fmla="*/ 2831976 w 6421408"/>
              <a:gd name="connsiteY16" fmla="*/ 3438427 h 3438427"/>
              <a:gd name="connsiteX17" fmla="*/ 1709168 w 6421408"/>
              <a:gd name="connsiteY17" fmla="*/ 3438427 h 3438427"/>
              <a:gd name="connsiteX18" fmla="*/ 0 w 6421408"/>
              <a:gd name="connsiteY18" fmla="*/ 1733109 h 3438427"/>
              <a:gd name="connsiteX19" fmla="*/ 0 w 6421408"/>
              <a:gd name="connsiteY19" fmla="*/ 1705319 h 3438427"/>
              <a:gd name="connsiteX20" fmla="*/ 1709168 w 6421408"/>
              <a:gd name="connsiteY20" fmla="*/ 0 h 343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21408" h="3438427">
                <a:moveTo>
                  <a:pt x="1709168" y="0"/>
                </a:moveTo>
                <a:lnTo>
                  <a:pt x="6421408" y="0"/>
                </a:lnTo>
                <a:lnTo>
                  <a:pt x="6421408" y="280430"/>
                </a:lnTo>
                <a:lnTo>
                  <a:pt x="5507320" y="280430"/>
                </a:lnTo>
                <a:cubicBezTo>
                  <a:pt x="5507320" y="280430"/>
                  <a:pt x="5322477" y="280430"/>
                  <a:pt x="5322477" y="461067"/>
                </a:cubicBezTo>
                <a:lnTo>
                  <a:pt x="5322477" y="467384"/>
                </a:lnTo>
                <a:cubicBezTo>
                  <a:pt x="5322477" y="467384"/>
                  <a:pt x="5322477" y="648021"/>
                  <a:pt x="5507320" y="648021"/>
                </a:cubicBezTo>
                <a:lnTo>
                  <a:pt x="6421408" y="648021"/>
                </a:lnTo>
                <a:lnTo>
                  <a:pt x="6421408" y="2672927"/>
                </a:lnTo>
                <a:lnTo>
                  <a:pt x="4918005" y="2672927"/>
                </a:lnTo>
                <a:cubicBezTo>
                  <a:pt x="4915473" y="2672927"/>
                  <a:pt x="4642006" y="2675454"/>
                  <a:pt x="4642006" y="2943252"/>
                </a:cubicBezTo>
                <a:lnTo>
                  <a:pt x="4642006" y="2949569"/>
                </a:lnTo>
                <a:lnTo>
                  <a:pt x="3297460" y="2949569"/>
                </a:lnTo>
                <a:cubicBezTo>
                  <a:pt x="3292396" y="2949569"/>
                  <a:pt x="2831554" y="2954621"/>
                  <a:pt x="2831554" y="3411899"/>
                </a:cubicBezTo>
                <a:lnTo>
                  <a:pt x="2831554" y="3428320"/>
                </a:lnTo>
                <a:cubicBezTo>
                  <a:pt x="2831554" y="3428636"/>
                  <a:pt x="2831574" y="3430718"/>
                  <a:pt x="2831723" y="3434345"/>
                </a:cubicBezTo>
                <a:lnTo>
                  <a:pt x="2831976" y="3438427"/>
                </a:lnTo>
                <a:lnTo>
                  <a:pt x="1709168" y="3438427"/>
                </a:lnTo>
                <a:cubicBezTo>
                  <a:pt x="1709168" y="3438427"/>
                  <a:pt x="0" y="3438427"/>
                  <a:pt x="0" y="1733109"/>
                </a:cubicBezTo>
                <a:lnTo>
                  <a:pt x="0" y="1705319"/>
                </a:lnTo>
                <a:cubicBezTo>
                  <a:pt x="0" y="1705319"/>
                  <a:pt x="0" y="0"/>
                  <a:pt x="1709168" y="0"/>
                </a:cubicBez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6" name="Gráfico 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853" y="1231900"/>
            <a:ext cx="4503295" cy="78263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DISEÑO DE TEXTO 02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rtl="0">
              <a:defRPr/>
            </a:lvl1pPr>
          </a:lstStyle>
          <a:p>
            <a:r>
              <a:rPr lang="es-ES" dirty="0"/>
              <a:t>DD.MM.20XX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8" name="Marcador de texto 14">
            <a:extLst>
              <a:ext uri="{FF2B5EF4-FFF2-40B4-BE49-F238E27FC236}">
                <a16:creationId xmlns:a16="http://schemas.microsoft.com/office/drawing/2014/main" id="{82903A57-2768-42F8-A5EA-4C19B90498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0067" y="3889184"/>
            <a:ext cx="4548187" cy="1708223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8" name="Forma libre: Forma 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E46691B2-7AF3-4CAC-A285-36444A9101D9}"/>
              </a:ext>
            </a:extLst>
          </p:cNvPr>
          <p:cNvSpPr/>
          <p:nvPr userDrawn="1"/>
        </p:nvSpPr>
        <p:spPr>
          <a:xfrm>
            <a:off x="12193179" y="4156602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FE8ACF66-A148-4D4F-A35C-837CDC6B154D}"/>
              </a:ext>
            </a:extLst>
          </p:cNvPr>
          <p:cNvSpPr/>
          <p:nvPr userDrawn="1"/>
        </p:nvSpPr>
        <p:spPr>
          <a:xfrm>
            <a:off x="12193179" y="4682093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8" name="Marcador de texto 26">
            <a:extLst>
              <a:ext uri="{FF2B5EF4-FFF2-40B4-BE49-F238E27FC236}">
                <a16:creationId xmlns:a16="http://schemas.microsoft.com/office/drawing/2014/main" id="{5F10B1F7-5633-4C8B-A868-72D9C782CBA6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811115" y="2374900"/>
            <a:ext cx="4565650" cy="701675"/>
          </a:xfrm>
        </p:spPr>
        <p:txBody>
          <a:bodyPr rtlCol="0">
            <a:noAutofit/>
          </a:bodyPr>
          <a:lstStyle>
            <a:lvl1pPr marL="0" indent="0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1" name="Marcador de texto 29">
            <a:extLst>
              <a:ext uri="{FF2B5EF4-FFF2-40B4-BE49-F238E27FC236}">
                <a16:creationId xmlns:a16="http://schemas.microsoft.com/office/drawing/2014/main" id="{CBA9BCD0-48BA-4D5B-8871-61204EACE422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811115" y="3165301"/>
            <a:ext cx="4583113" cy="689525"/>
          </a:xfrm>
        </p:spPr>
        <p:txBody>
          <a:bodyPr rtlCol="0"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" name="Gráfico 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1" y="2045662"/>
            <a:ext cx="4320000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33" name="Forma libre: Forma 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071726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Marcador de posición de imagen 38">
            <a:extLst>
              <a:ext uri="{FF2B5EF4-FFF2-40B4-BE49-F238E27FC236}">
                <a16:creationId xmlns:a16="http://schemas.microsoft.com/office/drawing/2014/main" id="{12A714F2-A8EC-40F7-ACFF-A00E1DD10C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2412" y="2373273"/>
            <a:ext cx="11271651" cy="2549580"/>
          </a:xfrm>
          <a:custGeom>
            <a:avLst/>
            <a:gdLst>
              <a:gd name="connsiteX0" fmla="*/ 1257522 w 11271651"/>
              <a:gd name="connsiteY0" fmla="*/ 0 h 2549580"/>
              <a:gd name="connsiteX1" fmla="*/ 7117931 w 11271651"/>
              <a:gd name="connsiteY1" fmla="*/ 0 h 2549580"/>
              <a:gd name="connsiteX2" fmla="*/ 7133189 w 11271651"/>
              <a:gd name="connsiteY2" fmla="*/ 37934 h 2549580"/>
              <a:gd name="connsiteX3" fmla="*/ 7567673 w 11271651"/>
              <a:gd name="connsiteY3" fmla="*/ 284761 h 2549580"/>
              <a:gd name="connsiteX4" fmla="*/ 11271651 w 11271651"/>
              <a:gd name="connsiteY4" fmla="*/ 284761 h 2549580"/>
              <a:gd name="connsiteX5" fmla="*/ 11271651 w 11271651"/>
              <a:gd name="connsiteY5" fmla="*/ 2292367 h 2549580"/>
              <a:gd name="connsiteX6" fmla="*/ 3360838 w 11271651"/>
              <a:gd name="connsiteY6" fmla="*/ 2292367 h 2549580"/>
              <a:gd name="connsiteX7" fmla="*/ 3027059 w 11271651"/>
              <a:gd name="connsiteY7" fmla="*/ 2473692 h 2549580"/>
              <a:gd name="connsiteX8" fmla="*/ 2997435 w 11271651"/>
              <a:gd name="connsiteY8" fmla="*/ 2549580 h 2549580"/>
              <a:gd name="connsiteX9" fmla="*/ 1257522 w 11271651"/>
              <a:gd name="connsiteY9" fmla="*/ 2549580 h 2549580"/>
              <a:gd name="connsiteX10" fmla="*/ 0 w 11271651"/>
              <a:gd name="connsiteY10" fmla="*/ 1291940 h 2549580"/>
              <a:gd name="connsiteX11" fmla="*/ 0 w 11271651"/>
              <a:gd name="connsiteY11" fmla="*/ 1257641 h 2549580"/>
              <a:gd name="connsiteX12" fmla="*/ 1257522 w 11271651"/>
              <a:gd name="connsiteY12" fmla="*/ 0 h 25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1651" h="2549580">
                <a:moveTo>
                  <a:pt x="1257522" y="0"/>
                </a:moveTo>
                <a:lnTo>
                  <a:pt x="7117931" y="0"/>
                </a:lnTo>
                <a:lnTo>
                  <a:pt x="7133189" y="37934"/>
                </a:lnTo>
                <a:cubicBezTo>
                  <a:pt x="7196165" y="161665"/>
                  <a:pt x="7320847" y="284761"/>
                  <a:pt x="7567673" y="284761"/>
                </a:cubicBezTo>
                <a:lnTo>
                  <a:pt x="11271651" y="284761"/>
                </a:lnTo>
                <a:lnTo>
                  <a:pt x="11271651" y="2292367"/>
                </a:lnTo>
                <a:lnTo>
                  <a:pt x="3360838" y="2292367"/>
                </a:lnTo>
                <a:cubicBezTo>
                  <a:pt x="3357507" y="2292367"/>
                  <a:pt x="3127793" y="2295282"/>
                  <a:pt x="3027059" y="2473692"/>
                </a:cubicBezTo>
                <a:lnTo>
                  <a:pt x="2997435" y="2549580"/>
                </a:lnTo>
                <a:lnTo>
                  <a:pt x="1257522" y="2549580"/>
                </a:lnTo>
                <a:cubicBezTo>
                  <a:pt x="1257522" y="2549580"/>
                  <a:pt x="0" y="2549580"/>
                  <a:pt x="0" y="1291940"/>
                </a:cubicBezTo>
                <a:lnTo>
                  <a:pt x="0" y="1257641"/>
                </a:lnTo>
                <a:cubicBezTo>
                  <a:pt x="0" y="1257641"/>
                  <a:pt x="0" y="0"/>
                  <a:pt x="1257522" y="0"/>
                </a:cubicBez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5" name="Gráfico 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rtlCol="0"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s-ES" noProof="0" dirty="0"/>
              <a:t>DIAPOSITIVA DIVISORIA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 rtlCol="0"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D10BB4-D57E-4372-8E10-AC15DC096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rtl="0">
              <a:defRPr/>
            </a:lvl1pPr>
          </a:lstStyle>
          <a:p>
            <a:r>
              <a:rPr lang="es-ES" dirty="0"/>
              <a:t>DD.MM.20XX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020939-F172-405E-A418-A87CE5D90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808348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24" name="Gráfico 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5724000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210624-61F8-48B2-BD00-D3BC39DE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38" name="Forma libre: Forma 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36" name="Forma libre: Forma 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73697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Marcador de posición de imagen 38">
            <a:extLst>
              <a:ext uri="{FF2B5EF4-FFF2-40B4-BE49-F238E27FC236}">
                <a16:creationId xmlns:a16="http://schemas.microsoft.com/office/drawing/2014/main" id="{12A714F2-A8EC-40F7-ACFF-A00E1DD10C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2412" y="2373273"/>
            <a:ext cx="11271651" cy="2549580"/>
          </a:xfrm>
          <a:custGeom>
            <a:avLst/>
            <a:gdLst>
              <a:gd name="connsiteX0" fmla="*/ 1257522 w 11271651"/>
              <a:gd name="connsiteY0" fmla="*/ 0 h 2549580"/>
              <a:gd name="connsiteX1" fmla="*/ 7117931 w 11271651"/>
              <a:gd name="connsiteY1" fmla="*/ 0 h 2549580"/>
              <a:gd name="connsiteX2" fmla="*/ 7133189 w 11271651"/>
              <a:gd name="connsiteY2" fmla="*/ 37934 h 2549580"/>
              <a:gd name="connsiteX3" fmla="*/ 7567673 w 11271651"/>
              <a:gd name="connsiteY3" fmla="*/ 284761 h 2549580"/>
              <a:gd name="connsiteX4" fmla="*/ 11271651 w 11271651"/>
              <a:gd name="connsiteY4" fmla="*/ 284761 h 2549580"/>
              <a:gd name="connsiteX5" fmla="*/ 11271651 w 11271651"/>
              <a:gd name="connsiteY5" fmla="*/ 2292367 h 2549580"/>
              <a:gd name="connsiteX6" fmla="*/ 3360838 w 11271651"/>
              <a:gd name="connsiteY6" fmla="*/ 2292367 h 2549580"/>
              <a:gd name="connsiteX7" fmla="*/ 3027059 w 11271651"/>
              <a:gd name="connsiteY7" fmla="*/ 2473692 h 2549580"/>
              <a:gd name="connsiteX8" fmla="*/ 2997435 w 11271651"/>
              <a:gd name="connsiteY8" fmla="*/ 2549580 h 2549580"/>
              <a:gd name="connsiteX9" fmla="*/ 1257522 w 11271651"/>
              <a:gd name="connsiteY9" fmla="*/ 2549580 h 2549580"/>
              <a:gd name="connsiteX10" fmla="*/ 0 w 11271651"/>
              <a:gd name="connsiteY10" fmla="*/ 1291940 h 2549580"/>
              <a:gd name="connsiteX11" fmla="*/ 0 w 11271651"/>
              <a:gd name="connsiteY11" fmla="*/ 1257641 h 2549580"/>
              <a:gd name="connsiteX12" fmla="*/ 1257522 w 11271651"/>
              <a:gd name="connsiteY12" fmla="*/ 0 h 25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1651" h="2549580">
                <a:moveTo>
                  <a:pt x="1257522" y="0"/>
                </a:moveTo>
                <a:lnTo>
                  <a:pt x="7117931" y="0"/>
                </a:lnTo>
                <a:lnTo>
                  <a:pt x="7133189" y="37934"/>
                </a:lnTo>
                <a:cubicBezTo>
                  <a:pt x="7196165" y="161665"/>
                  <a:pt x="7320847" y="284761"/>
                  <a:pt x="7567673" y="284761"/>
                </a:cubicBezTo>
                <a:lnTo>
                  <a:pt x="11271651" y="284761"/>
                </a:lnTo>
                <a:lnTo>
                  <a:pt x="11271651" y="2292367"/>
                </a:lnTo>
                <a:lnTo>
                  <a:pt x="3360838" y="2292367"/>
                </a:lnTo>
                <a:cubicBezTo>
                  <a:pt x="3357507" y="2292367"/>
                  <a:pt x="3127793" y="2295282"/>
                  <a:pt x="3027059" y="2473692"/>
                </a:cubicBezTo>
                <a:lnTo>
                  <a:pt x="2997435" y="2549580"/>
                </a:lnTo>
                <a:lnTo>
                  <a:pt x="1257522" y="2549580"/>
                </a:lnTo>
                <a:cubicBezTo>
                  <a:pt x="1257522" y="2549580"/>
                  <a:pt x="0" y="2549580"/>
                  <a:pt x="0" y="1291940"/>
                </a:cubicBezTo>
                <a:lnTo>
                  <a:pt x="0" y="1257641"/>
                </a:lnTo>
                <a:cubicBezTo>
                  <a:pt x="0" y="1257641"/>
                  <a:pt x="0" y="0"/>
                  <a:pt x="1257522" y="0"/>
                </a:cubicBez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5" name="Gráfico 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rtlCol="0"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s-ES" noProof="0" dirty="0"/>
              <a:t>DIAPOSITIVA DIVISORIA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 rtlCol="0"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D10BB4-D57E-4372-8E10-AC15DC096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rtl="0">
              <a:defRPr/>
            </a:lvl1pPr>
          </a:lstStyle>
          <a:p>
            <a:r>
              <a:rPr lang="es-ES" dirty="0"/>
              <a:t>DD.MM.20XX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020939-F172-405E-A418-A87CE5D90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808348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24" name="Gráfico 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5724000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210624-61F8-48B2-BD00-D3BC39DE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38" name="Forma libre: Forma 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36" name="Forma libre: Forma 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40151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ítulo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Marcador de posición de imagen 50">
            <a:extLst>
              <a:ext uri="{FF2B5EF4-FFF2-40B4-BE49-F238E27FC236}">
                <a16:creationId xmlns:a16="http://schemas.microsoft.com/office/drawing/2014/main" id="{3767FEE9-DC75-4465-BA6B-06E00CF6A27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12190660" cy="5569499"/>
          </a:xfrm>
          <a:custGeom>
            <a:avLst/>
            <a:gdLst>
              <a:gd name="connsiteX0" fmla="*/ 0 w 12190660"/>
              <a:gd name="connsiteY0" fmla="*/ 0 h 5569499"/>
              <a:gd name="connsiteX1" fmla="*/ 10154649 w 12190660"/>
              <a:gd name="connsiteY1" fmla="*/ 0 h 5569499"/>
              <a:gd name="connsiteX2" fmla="*/ 7708389 w 12190660"/>
              <a:gd name="connsiteY2" fmla="*/ 1206619 h 5569499"/>
              <a:gd name="connsiteX3" fmla="*/ 7464525 w 12190660"/>
              <a:gd name="connsiteY3" fmla="*/ 1403488 h 5569499"/>
              <a:gd name="connsiteX4" fmla="*/ 7401019 w 12190660"/>
              <a:gd name="connsiteY4" fmla="*/ 1973774 h 5569499"/>
              <a:gd name="connsiteX5" fmla="*/ 7409910 w 12190660"/>
              <a:gd name="connsiteY5" fmla="*/ 1991556 h 5569499"/>
              <a:gd name="connsiteX6" fmla="*/ 7600428 w 12190660"/>
              <a:gd name="connsiteY6" fmla="*/ 2204937 h 5569499"/>
              <a:gd name="connsiteX7" fmla="*/ 7891287 w 12190660"/>
              <a:gd name="connsiteY7" fmla="*/ 2295116 h 5569499"/>
              <a:gd name="connsiteX8" fmla="*/ 8205008 w 12190660"/>
              <a:gd name="connsiteY8" fmla="*/ 2213828 h 5569499"/>
              <a:gd name="connsiteX9" fmla="*/ 12190660 w 12190660"/>
              <a:gd name="connsiteY9" fmla="*/ 248944 h 5569499"/>
              <a:gd name="connsiteX10" fmla="*/ 12190660 w 12190660"/>
              <a:gd name="connsiteY10" fmla="*/ 449624 h 5569499"/>
              <a:gd name="connsiteX11" fmla="*/ 10261340 w 12190660"/>
              <a:gd name="connsiteY11" fmla="*/ 1400948 h 5569499"/>
              <a:gd name="connsiteX12" fmla="*/ 9931108 w 12190660"/>
              <a:gd name="connsiteY12" fmla="*/ 1680375 h 5569499"/>
              <a:gd name="connsiteX13" fmla="*/ 9879032 w 12190660"/>
              <a:gd name="connsiteY13" fmla="*/ 2528819 h 5569499"/>
              <a:gd name="connsiteX14" fmla="*/ 9893004 w 12190660"/>
              <a:gd name="connsiteY14" fmla="*/ 2556762 h 5569499"/>
              <a:gd name="connsiteX15" fmla="*/ 10172431 w 12190660"/>
              <a:gd name="connsiteY15" fmla="*/ 2886994 h 5569499"/>
              <a:gd name="connsiteX16" fmla="*/ 10618245 w 12190660"/>
              <a:gd name="connsiteY16" fmla="*/ 3041950 h 5569499"/>
              <a:gd name="connsiteX17" fmla="*/ 11019604 w 12190660"/>
              <a:gd name="connsiteY17" fmla="*/ 2939069 h 5569499"/>
              <a:gd name="connsiteX18" fmla="*/ 12190660 w 12190660"/>
              <a:gd name="connsiteY18" fmla="*/ 2362433 h 5569499"/>
              <a:gd name="connsiteX19" fmla="*/ 12190660 w 12190660"/>
              <a:gd name="connsiteY19" fmla="*/ 5569499 h 5569499"/>
              <a:gd name="connsiteX20" fmla="*/ 0 w 12190660"/>
              <a:gd name="connsiteY20" fmla="*/ 5569499 h 5569499"/>
              <a:gd name="connsiteX21" fmla="*/ 0 w 12190660"/>
              <a:gd name="connsiteY21" fmla="*/ 4872200 h 5569499"/>
              <a:gd name="connsiteX22" fmla="*/ 1553363 w 12190660"/>
              <a:gd name="connsiteY22" fmla="*/ 4107584 h 5569499"/>
              <a:gd name="connsiteX23" fmla="*/ 1698157 w 12190660"/>
              <a:gd name="connsiteY23" fmla="*/ 3842128 h 5569499"/>
              <a:gd name="connsiteX24" fmla="*/ 1695617 w 12190660"/>
              <a:gd name="connsiteY24" fmla="*/ 3835778 h 5569499"/>
              <a:gd name="connsiteX25" fmla="*/ 1693077 w 12190660"/>
              <a:gd name="connsiteY25" fmla="*/ 3831968 h 5569499"/>
              <a:gd name="connsiteX26" fmla="*/ 2488175 w 12190660"/>
              <a:gd name="connsiteY26" fmla="*/ 3439499 h 5569499"/>
              <a:gd name="connsiteX27" fmla="*/ 2795545 w 12190660"/>
              <a:gd name="connsiteY27" fmla="*/ 2672343 h 5569499"/>
              <a:gd name="connsiteX28" fmla="*/ 2786654 w 12190660"/>
              <a:gd name="connsiteY28" fmla="*/ 2654561 h 5569499"/>
              <a:gd name="connsiteX29" fmla="*/ 1991556 w 12190660"/>
              <a:gd name="connsiteY29" fmla="*/ 2432290 h 5569499"/>
              <a:gd name="connsiteX30" fmla="*/ 0 w 12190660"/>
              <a:gd name="connsiteY30" fmla="*/ 3414096 h 556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0660" h="5569499">
                <a:moveTo>
                  <a:pt x="0" y="0"/>
                </a:moveTo>
                <a:lnTo>
                  <a:pt x="10154649" y="0"/>
                </a:lnTo>
                <a:lnTo>
                  <a:pt x="7708389" y="1206619"/>
                </a:lnTo>
                <a:cubicBezTo>
                  <a:pt x="7703308" y="1210429"/>
                  <a:pt x="7569945" y="1276476"/>
                  <a:pt x="7464525" y="1403488"/>
                </a:cubicBezTo>
                <a:cubicBezTo>
                  <a:pt x="7365455" y="1522880"/>
                  <a:pt x="7275276" y="1718479"/>
                  <a:pt x="7401019" y="1973774"/>
                </a:cubicBezTo>
                <a:lnTo>
                  <a:pt x="7409910" y="1991556"/>
                </a:lnTo>
                <a:cubicBezTo>
                  <a:pt x="7412449" y="1996637"/>
                  <a:pt x="7472145" y="2117298"/>
                  <a:pt x="7600428" y="2204937"/>
                </a:cubicBezTo>
                <a:cubicBezTo>
                  <a:pt x="7669015" y="2251932"/>
                  <a:pt x="7766815" y="2295116"/>
                  <a:pt x="7891287" y="2295116"/>
                </a:cubicBezTo>
                <a:cubicBezTo>
                  <a:pt x="7981466" y="2295116"/>
                  <a:pt x="8085616" y="2272254"/>
                  <a:pt x="8205008" y="2213828"/>
                </a:cubicBezTo>
                <a:lnTo>
                  <a:pt x="12190660" y="248944"/>
                </a:lnTo>
                <a:lnTo>
                  <a:pt x="12190660" y="449624"/>
                </a:lnTo>
                <a:lnTo>
                  <a:pt x="10261340" y="1400948"/>
                </a:lnTo>
                <a:cubicBezTo>
                  <a:pt x="10253719" y="1404758"/>
                  <a:pt x="10070821" y="1496207"/>
                  <a:pt x="9931108" y="1680375"/>
                </a:cubicBezTo>
                <a:cubicBezTo>
                  <a:pt x="9801555" y="1853112"/>
                  <a:pt x="9687243" y="2138891"/>
                  <a:pt x="9879032" y="2528819"/>
                </a:cubicBezTo>
                <a:lnTo>
                  <a:pt x="9893004" y="2556762"/>
                </a:lnTo>
                <a:cubicBezTo>
                  <a:pt x="9896814" y="2564382"/>
                  <a:pt x="9988263" y="2747281"/>
                  <a:pt x="10172431" y="2886994"/>
                </a:cubicBezTo>
                <a:cubicBezTo>
                  <a:pt x="10277852" y="2967012"/>
                  <a:pt x="10427726" y="3041950"/>
                  <a:pt x="10618245" y="3041950"/>
                </a:cubicBezTo>
                <a:cubicBezTo>
                  <a:pt x="10736366" y="3041950"/>
                  <a:pt x="10869730" y="3012737"/>
                  <a:pt x="11019604" y="2939069"/>
                </a:cubicBezTo>
                <a:lnTo>
                  <a:pt x="12190660" y="2362433"/>
                </a:lnTo>
                <a:lnTo>
                  <a:pt x="12190660" y="5569499"/>
                </a:lnTo>
                <a:lnTo>
                  <a:pt x="0" y="5569499"/>
                </a:lnTo>
                <a:lnTo>
                  <a:pt x="0" y="4872200"/>
                </a:lnTo>
                <a:lnTo>
                  <a:pt x="1553363" y="4107584"/>
                </a:lnTo>
                <a:cubicBezTo>
                  <a:pt x="1553363" y="4107584"/>
                  <a:pt x="1775635" y="3998354"/>
                  <a:pt x="1698157" y="3842128"/>
                </a:cubicBezTo>
                <a:lnTo>
                  <a:pt x="1695617" y="3835778"/>
                </a:lnTo>
                <a:cubicBezTo>
                  <a:pt x="1695617" y="3835778"/>
                  <a:pt x="1694347" y="3834508"/>
                  <a:pt x="1693077" y="3831968"/>
                </a:cubicBezTo>
                <a:lnTo>
                  <a:pt x="2488175" y="3439499"/>
                </a:lnTo>
                <a:cubicBezTo>
                  <a:pt x="2493255" y="3435688"/>
                  <a:pt x="3036869" y="3161341"/>
                  <a:pt x="2795545" y="2672343"/>
                </a:cubicBezTo>
                <a:lnTo>
                  <a:pt x="2786654" y="2654561"/>
                </a:lnTo>
                <a:cubicBezTo>
                  <a:pt x="2784114" y="2649481"/>
                  <a:pt x="2536440" y="2163023"/>
                  <a:pt x="1991556" y="2432290"/>
                </a:cubicBezTo>
                <a:lnTo>
                  <a:pt x="0" y="3414096"/>
                </a:ln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6" name="Forma libre: Forma 45">
            <a:extLst>
              <a:ext uri="{FF2B5EF4-FFF2-40B4-BE49-F238E27FC236}">
                <a16:creationId xmlns:a16="http://schemas.microsoft.com/office/drawing/2014/main" id="{3A0902BC-58E0-4395-9D80-6CF5CA0FAAB0}"/>
              </a:ext>
            </a:extLst>
          </p:cNvPr>
          <p:cNvSpPr/>
          <p:nvPr/>
        </p:nvSpPr>
        <p:spPr>
          <a:xfrm>
            <a:off x="7345849" y="-12701"/>
            <a:ext cx="4851878" cy="2298926"/>
          </a:xfrm>
          <a:custGeom>
            <a:avLst/>
            <a:gdLst>
              <a:gd name="connsiteX0" fmla="*/ 4844811 w 4851877"/>
              <a:gd name="connsiteY0" fmla="*/ 12701 h 2298926"/>
              <a:gd name="connsiteX1" fmla="*/ 2851985 w 4851877"/>
              <a:gd name="connsiteY1" fmla="*/ 12701 h 2298926"/>
              <a:gd name="connsiteX2" fmla="*/ 371430 w 4851877"/>
              <a:gd name="connsiteY2" fmla="*/ 1235832 h 2298926"/>
              <a:gd name="connsiteX3" fmla="*/ 72951 w 4851877"/>
              <a:gd name="connsiteY3" fmla="*/ 1977585 h 2298926"/>
              <a:gd name="connsiteX4" fmla="*/ 81842 w 4851877"/>
              <a:gd name="connsiteY4" fmla="*/ 1995367 h 2298926"/>
              <a:gd name="connsiteX5" fmla="*/ 851538 w 4851877"/>
              <a:gd name="connsiteY5" fmla="*/ 2210018 h 2298926"/>
              <a:gd name="connsiteX6" fmla="*/ 4844811 w 4851877"/>
              <a:gd name="connsiteY6" fmla="*/ 240054 h 2298926"/>
              <a:gd name="connsiteX7" fmla="*/ 4844811 w 4851877"/>
              <a:gd name="connsiteY7" fmla="*/ 12701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98926">
                <a:moveTo>
                  <a:pt x="4844811" y="12701"/>
                </a:moveTo>
                <a:lnTo>
                  <a:pt x="2851985" y="12701"/>
                </a:lnTo>
                <a:lnTo>
                  <a:pt x="371430" y="1235832"/>
                </a:lnTo>
                <a:cubicBezTo>
                  <a:pt x="371430" y="1235832"/>
                  <a:pt x="-163292" y="1500018"/>
                  <a:pt x="72951" y="1977585"/>
                </a:cubicBezTo>
                <a:lnTo>
                  <a:pt x="81842" y="1995367"/>
                </a:lnTo>
                <a:cubicBezTo>
                  <a:pt x="81842" y="1995367"/>
                  <a:pt x="316815" y="2472934"/>
                  <a:pt x="851538" y="2210018"/>
                </a:cubicBezTo>
                <a:lnTo>
                  <a:pt x="4844811" y="240054"/>
                </a:lnTo>
                <a:lnTo>
                  <a:pt x="484481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47" name="Forma libre: Forma 46">
            <a:extLst>
              <a:ext uri="{FF2B5EF4-FFF2-40B4-BE49-F238E27FC236}">
                <a16:creationId xmlns:a16="http://schemas.microsoft.com/office/drawing/2014/main" id="{5DCE3DA5-C000-4DAD-8FCD-9A285AB48C83}"/>
              </a:ext>
            </a:extLst>
          </p:cNvPr>
          <p:cNvSpPr/>
          <p:nvPr/>
        </p:nvSpPr>
        <p:spPr>
          <a:xfrm>
            <a:off x="9782306" y="458515"/>
            <a:ext cx="2413238" cy="2578354"/>
          </a:xfrm>
          <a:custGeom>
            <a:avLst/>
            <a:gdLst>
              <a:gd name="connsiteX0" fmla="*/ 2408354 w 2413237"/>
              <a:gd name="connsiteY0" fmla="*/ 12701 h 2578353"/>
              <a:gd name="connsiteX1" fmla="*/ 487924 w 2413237"/>
              <a:gd name="connsiteY1" fmla="*/ 960215 h 2578353"/>
              <a:gd name="connsiteX2" fmla="*/ 113238 w 2413237"/>
              <a:gd name="connsiteY2" fmla="*/ 2062683 h 2578353"/>
              <a:gd name="connsiteX3" fmla="*/ 127209 w 2413237"/>
              <a:gd name="connsiteY3" fmla="*/ 2090626 h 2578353"/>
              <a:gd name="connsiteX4" fmla="*/ 1229678 w 2413237"/>
              <a:gd name="connsiteY4" fmla="*/ 2465313 h 2578353"/>
              <a:gd name="connsiteX5" fmla="*/ 2408354 w 2413237"/>
              <a:gd name="connsiteY5" fmla="*/ 1883595 h 2578353"/>
              <a:gd name="connsiteX6" fmla="*/ 2408354 w 2413237"/>
              <a:gd name="connsiteY6" fmla="*/ 12701 h 2578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3">
                <a:moveTo>
                  <a:pt x="2408354" y="12701"/>
                </a:moveTo>
                <a:lnTo>
                  <a:pt x="487924" y="960215"/>
                </a:lnTo>
                <a:cubicBezTo>
                  <a:pt x="487924" y="960215"/>
                  <a:pt x="-250018" y="1324740"/>
                  <a:pt x="113238" y="2062683"/>
                </a:cubicBezTo>
                <a:lnTo>
                  <a:pt x="127209" y="2090626"/>
                </a:lnTo>
                <a:cubicBezTo>
                  <a:pt x="127209" y="2090626"/>
                  <a:pt x="491735" y="2828568"/>
                  <a:pt x="1229678" y="2465313"/>
                </a:cubicBezTo>
                <a:lnTo>
                  <a:pt x="2408354" y="1883595"/>
                </a:lnTo>
                <a:lnTo>
                  <a:pt x="240835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45" name="Forma libre: Forma 44">
            <a:extLst>
              <a:ext uri="{FF2B5EF4-FFF2-40B4-BE49-F238E27FC236}">
                <a16:creationId xmlns:a16="http://schemas.microsoft.com/office/drawing/2014/main" id="{EAE88C29-9AC8-4A6D-9141-98B2210C7466}"/>
              </a:ext>
            </a:extLst>
          </p:cNvPr>
          <p:cNvSpPr/>
          <p:nvPr/>
        </p:nvSpPr>
        <p:spPr>
          <a:xfrm>
            <a:off x="-12701" y="2355829"/>
            <a:ext cx="2857781" cy="2298926"/>
          </a:xfrm>
          <a:custGeom>
            <a:avLst/>
            <a:gdLst>
              <a:gd name="connsiteX0" fmla="*/ 2782844 w 2857781"/>
              <a:gd name="connsiteY0" fmla="*/ 306353 h 2298926"/>
              <a:gd name="connsiteX1" fmla="*/ 2013148 w 2857781"/>
              <a:gd name="connsiteY1" fmla="*/ 91702 h 2298926"/>
              <a:gd name="connsiteX2" fmla="*/ 12701 w 2857781"/>
              <a:gd name="connsiteY2" fmla="*/ 1078589 h 2298926"/>
              <a:gd name="connsiteX3" fmla="*/ 12701 w 2857781"/>
              <a:gd name="connsiteY3" fmla="*/ 2289019 h 2298926"/>
              <a:gd name="connsiteX4" fmla="*/ 2491985 w 2857781"/>
              <a:gd name="connsiteY4" fmla="*/ 1065888 h 2298926"/>
              <a:gd name="connsiteX5" fmla="*/ 2790465 w 2857781"/>
              <a:gd name="connsiteY5" fmla="*/ 324135 h 2298926"/>
              <a:gd name="connsiteX6" fmla="*/ 2782844 w 2857781"/>
              <a:gd name="connsiteY6" fmla="*/ 306353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7781" h="2298926">
                <a:moveTo>
                  <a:pt x="2782844" y="306353"/>
                </a:moveTo>
                <a:cubicBezTo>
                  <a:pt x="2782844" y="306353"/>
                  <a:pt x="2547871" y="-171214"/>
                  <a:pt x="2013148" y="91702"/>
                </a:cubicBezTo>
                <a:lnTo>
                  <a:pt x="12701" y="1078589"/>
                </a:lnTo>
                <a:lnTo>
                  <a:pt x="12701" y="2289019"/>
                </a:lnTo>
                <a:lnTo>
                  <a:pt x="2491985" y="1065888"/>
                </a:lnTo>
                <a:cubicBezTo>
                  <a:pt x="2491985" y="1065888"/>
                  <a:pt x="3026708" y="801702"/>
                  <a:pt x="2790465" y="324135"/>
                </a:cubicBezTo>
                <a:lnTo>
                  <a:pt x="2782844" y="306353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7F8CA5B8-0BAD-4554-87FE-E0910E6CD5C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5" name="Gráfico 12">
            <a:extLst>
              <a:ext uri="{FF2B5EF4-FFF2-40B4-BE49-F238E27FC236}">
                <a16:creationId xmlns:a16="http://schemas.microsoft.com/office/drawing/2014/main" id="{12CBB0CF-5FCC-4507-BD7B-C02386D2A23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B9CB2BB-1ED9-489E-8AC7-2A8D8459E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349863"/>
            <a:ext cx="10515600" cy="782638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IMAGEN GRANDE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21" name="Marcador de texto 26">
            <a:extLst>
              <a:ext uri="{FF2B5EF4-FFF2-40B4-BE49-F238E27FC236}">
                <a16:creationId xmlns:a16="http://schemas.microsoft.com/office/drawing/2014/main" id="{78B29DA7-7E72-4576-8F68-91B70D11C8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12987" y="5718810"/>
            <a:ext cx="7366026" cy="94653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B091E01B-B80B-4194-AC2B-41043EC59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2500" y="5155439"/>
            <a:ext cx="2667000" cy="139903"/>
          </a:xfrm>
          <a:prstGeom prst="rect">
            <a:avLst/>
          </a:prstGeom>
        </p:spPr>
      </p:pic>
      <p:sp>
        <p:nvSpPr>
          <p:cNvPr id="40" name="Forma libre: Forma 39">
            <a:extLst>
              <a:ext uri="{FF2B5EF4-FFF2-40B4-BE49-F238E27FC236}">
                <a16:creationId xmlns:a16="http://schemas.microsoft.com/office/drawing/2014/main" id="{FBE26926-54A6-49D3-95EA-F31F133A0E3B}"/>
              </a:ext>
            </a:extLst>
          </p:cNvPr>
          <p:cNvSpPr/>
          <p:nvPr/>
        </p:nvSpPr>
        <p:spPr>
          <a:xfrm>
            <a:off x="8826099" y="2044901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id="{C3AFCA09-1411-4603-AEED-DBD79C4BE2CA}"/>
              </a:ext>
            </a:extLst>
          </p:cNvPr>
          <p:cNvSpPr/>
          <p:nvPr/>
        </p:nvSpPr>
        <p:spPr>
          <a:xfrm>
            <a:off x="8810222" y="2029025"/>
            <a:ext cx="774776" cy="774776"/>
          </a:xfrm>
          <a:custGeom>
            <a:avLst/>
            <a:gdLst>
              <a:gd name="connsiteX0" fmla="*/ 388023 w 774776"/>
              <a:gd name="connsiteY0" fmla="*/ 766521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0 w 774776"/>
              <a:gd name="connsiteY3" fmla="*/ 388023 h 774776"/>
              <a:gd name="connsiteX4" fmla="*/ 388023 w 774776"/>
              <a:gd name="connsiteY4" fmla="*/ 766521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6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1"/>
                </a:moveTo>
                <a:cubicBezTo>
                  <a:pt x="179722" y="766521"/>
                  <a:pt x="9526" y="596324"/>
                  <a:pt x="9526" y="388023"/>
                </a:cubicBezTo>
                <a:cubicBezTo>
                  <a:pt x="9526" y="179723"/>
                  <a:pt x="179722" y="9526"/>
                  <a:pt x="388023" y="9526"/>
                </a:cubicBezTo>
                <a:cubicBezTo>
                  <a:pt x="596323" y="9526"/>
                  <a:pt x="766520" y="179723"/>
                  <a:pt x="766520" y="388023"/>
                </a:cubicBezTo>
                <a:cubicBezTo>
                  <a:pt x="766520" y="596324"/>
                  <a:pt x="596323" y="766521"/>
                  <a:pt x="388023" y="766521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1" y="729687"/>
                  <a:pt x="728416" y="577272"/>
                  <a:pt x="728416" y="389293"/>
                </a:cubicBezTo>
                <a:cubicBezTo>
                  <a:pt x="728416" y="201315"/>
                  <a:pt x="576001" y="48900"/>
                  <a:pt x="388023" y="489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42" name="Forma libre: Forma 41">
            <a:extLst>
              <a:ext uri="{FF2B5EF4-FFF2-40B4-BE49-F238E27FC236}">
                <a16:creationId xmlns:a16="http://schemas.microsoft.com/office/drawing/2014/main" id="{7E4E0103-B430-4F31-B26F-21E197A41135}"/>
              </a:ext>
            </a:extLst>
          </p:cNvPr>
          <p:cNvSpPr/>
          <p:nvPr/>
        </p:nvSpPr>
        <p:spPr>
          <a:xfrm>
            <a:off x="7329938" y="-9526"/>
            <a:ext cx="4864579" cy="2311628"/>
          </a:xfrm>
          <a:custGeom>
            <a:avLst/>
            <a:gdLst>
              <a:gd name="connsiteX0" fmla="*/ 2911080 w 4864578"/>
              <a:gd name="connsiteY0" fmla="*/ 9526 h 2311627"/>
              <a:gd name="connsiteX1" fmla="*/ 2824712 w 4864578"/>
              <a:gd name="connsiteY1" fmla="*/ 9526 h 2311627"/>
              <a:gd name="connsiteX2" fmla="*/ 378451 w 4864578"/>
              <a:gd name="connsiteY2" fmla="*/ 1216145 h 2311627"/>
              <a:gd name="connsiteX3" fmla="*/ 134587 w 4864578"/>
              <a:gd name="connsiteY3" fmla="*/ 1413014 h 2311627"/>
              <a:gd name="connsiteX4" fmla="*/ 71081 w 4864578"/>
              <a:gd name="connsiteY4" fmla="*/ 1983300 h 2311627"/>
              <a:gd name="connsiteX5" fmla="*/ 79972 w 4864578"/>
              <a:gd name="connsiteY5" fmla="*/ 2001082 h 2311627"/>
              <a:gd name="connsiteX6" fmla="*/ 270491 w 4864578"/>
              <a:gd name="connsiteY6" fmla="*/ 2214463 h 2311627"/>
              <a:gd name="connsiteX7" fmla="*/ 561349 w 4864578"/>
              <a:gd name="connsiteY7" fmla="*/ 2304642 h 2311627"/>
              <a:gd name="connsiteX8" fmla="*/ 875070 w 4864578"/>
              <a:gd name="connsiteY8" fmla="*/ 2223354 h 2311627"/>
              <a:gd name="connsiteX9" fmla="*/ 4860722 w 4864578"/>
              <a:gd name="connsiteY9" fmla="*/ 258470 h 2311627"/>
              <a:gd name="connsiteX10" fmla="*/ 4860722 w 4864578"/>
              <a:gd name="connsiteY10" fmla="*/ 216556 h 2311627"/>
              <a:gd name="connsiteX11" fmla="*/ 858558 w 4864578"/>
              <a:gd name="connsiteY11" fmla="*/ 2189061 h 2311627"/>
              <a:gd name="connsiteX12" fmla="*/ 293353 w 4864578"/>
              <a:gd name="connsiteY12" fmla="*/ 2182710 h 2311627"/>
              <a:gd name="connsiteX13" fmla="*/ 114265 w 4864578"/>
              <a:gd name="connsiteY13" fmla="*/ 1983300 h 2311627"/>
              <a:gd name="connsiteX14" fmla="*/ 105374 w 4864578"/>
              <a:gd name="connsiteY14" fmla="*/ 1965519 h 2311627"/>
              <a:gd name="connsiteX15" fmla="*/ 163800 w 4864578"/>
              <a:gd name="connsiteY15" fmla="*/ 1437147 h 2311627"/>
              <a:gd name="connsiteX16" fmla="*/ 396233 w 4864578"/>
              <a:gd name="connsiteY16" fmla="*/ 1249168 h 2311627"/>
              <a:gd name="connsiteX17" fmla="*/ 396233 w 4864578"/>
              <a:gd name="connsiteY17" fmla="*/ 1249168 h 2311627"/>
              <a:gd name="connsiteX18" fmla="*/ 2911080 w 4864578"/>
              <a:gd name="connsiteY18" fmla="*/ 9526 h 2311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64578" h="2311627">
                <a:moveTo>
                  <a:pt x="2911080" y="9526"/>
                </a:moveTo>
                <a:lnTo>
                  <a:pt x="2824712" y="9526"/>
                </a:lnTo>
                <a:lnTo>
                  <a:pt x="378451" y="1216145"/>
                </a:lnTo>
                <a:cubicBezTo>
                  <a:pt x="373371" y="1218685"/>
                  <a:pt x="240007" y="1284732"/>
                  <a:pt x="134587" y="1413014"/>
                </a:cubicBezTo>
                <a:cubicBezTo>
                  <a:pt x="35518" y="1532406"/>
                  <a:pt x="-54662" y="1728005"/>
                  <a:pt x="71081" y="1983300"/>
                </a:cubicBezTo>
                <a:lnTo>
                  <a:pt x="79972" y="2001082"/>
                </a:lnTo>
                <a:cubicBezTo>
                  <a:pt x="82512" y="2006163"/>
                  <a:pt x="142208" y="2125554"/>
                  <a:pt x="270491" y="2214463"/>
                </a:cubicBezTo>
                <a:cubicBezTo>
                  <a:pt x="339077" y="2261458"/>
                  <a:pt x="436877" y="2304642"/>
                  <a:pt x="561349" y="2304642"/>
                </a:cubicBezTo>
                <a:cubicBezTo>
                  <a:pt x="651528" y="2304642"/>
                  <a:pt x="755678" y="2283050"/>
                  <a:pt x="875070" y="2223354"/>
                </a:cubicBezTo>
                <a:lnTo>
                  <a:pt x="4860722" y="258470"/>
                </a:lnTo>
                <a:lnTo>
                  <a:pt x="4860722" y="216556"/>
                </a:lnTo>
                <a:lnTo>
                  <a:pt x="858558" y="2189061"/>
                </a:lnTo>
                <a:cubicBezTo>
                  <a:pt x="643907" y="2294481"/>
                  <a:pt x="454659" y="2293211"/>
                  <a:pt x="293353" y="2182710"/>
                </a:cubicBezTo>
                <a:cubicBezTo>
                  <a:pt x="172691" y="2100152"/>
                  <a:pt x="114265" y="1984570"/>
                  <a:pt x="114265" y="1983300"/>
                </a:cubicBezTo>
                <a:lnTo>
                  <a:pt x="105374" y="1965519"/>
                </a:lnTo>
                <a:cubicBezTo>
                  <a:pt x="11385" y="1775000"/>
                  <a:pt x="30437" y="1597182"/>
                  <a:pt x="163800" y="1437147"/>
                </a:cubicBezTo>
                <a:cubicBezTo>
                  <a:pt x="264140" y="1315215"/>
                  <a:pt x="394963" y="1250438"/>
                  <a:pt x="396233" y="1249168"/>
                </a:cubicBezTo>
                <a:lnTo>
                  <a:pt x="396233" y="1249168"/>
                </a:lnTo>
                <a:lnTo>
                  <a:pt x="2911080" y="9526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44" name="Forma libre: Forma 43">
            <a:extLst>
              <a:ext uri="{FF2B5EF4-FFF2-40B4-BE49-F238E27FC236}">
                <a16:creationId xmlns:a16="http://schemas.microsoft.com/office/drawing/2014/main" id="{65525C01-736F-4E07-B20A-72ABE0F38C9F}"/>
              </a:ext>
            </a:extLst>
          </p:cNvPr>
          <p:cNvSpPr/>
          <p:nvPr/>
        </p:nvSpPr>
        <p:spPr>
          <a:xfrm>
            <a:off x="9766949" y="442639"/>
            <a:ext cx="2425939" cy="2603756"/>
          </a:xfrm>
          <a:custGeom>
            <a:avLst/>
            <a:gdLst>
              <a:gd name="connsiteX0" fmla="*/ 2423711 w 2425938"/>
              <a:gd name="connsiteY0" fmla="*/ 1877880 h 2603756"/>
              <a:gd name="connsiteX1" fmla="*/ 1236144 w 2425938"/>
              <a:gd name="connsiteY1" fmla="*/ 2463408 h 2603756"/>
              <a:gd name="connsiteX2" fmla="*/ 429615 w 2425938"/>
              <a:gd name="connsiteY2" fmla="*/ 2415143 h 2603756"/>
              <a:gd name="connsiteX3" fmla="*/ 160348 w 2425938"/>
              <a:gd name="connsiteY3" fmla="*/ 2097612 h 2603756"/>
              <a:gd name="connsiteX4" fmla="*/ 146377 w 2425938"/>
              <a:gd name="connsiteY4" fmla="*/ 2069669 h 2603756"/>
              <a:gd name="connsiteX5" fmla="*/ 194642 w 2425938"/>
              <a:gd name="connsiteY5" fmla="*/ 1263139 h 2603756"/>
              <a:gd name="connsiteX6" fmla="*/ 512173 w 2425938"/>
              <a:gd name="connsiteY6" fmla="*/ 993873 h 2603756"/>
              <a:gd name="connsiteX7" fmla="*/ 2423711 w 2425938"/>
              <a:gd name="connsiteY7" fmla="*/ 51440 h 2603756"/>
              <a:gd name="connsiteX8" fmla="*/ 2423711 w 2425938"/>
              <a:gd name="connsiteY8" fmla="*/ 9526 h 2603756"/>
              <a:gd name="connsiteX9" fmla="*/ 494391 w 2425938"/>
              <a:gd name="connsiteY9" fmla="*/ 960850 h 2603756"/>
              <a:gd name="connsiteX10" fmla="*/ 164159 w 2425938"/>
              <a:gd name="connsiteY10" fmla="*/ 1240277 h 2603756"/>
              <a:gd name="connsiteX11" fmla="*/ 112083 w 2425938"/>
              <a:gd name="connsiteY11" fmla="*/ 2088721 h 2603756"/>
              <a:gd name="connsiteX12" fmla="*/ 126055 w 2425938"/>
              <a:gd name="connsiteY12" fmla="*/ 2116664 h 2603756"/>
              <a:gd name="connsiteX13" fmla="*/ 405483 w 2425938"/>
              <a:gd name="connsiteY13" fmla="*/ 2446896 h 2603756"/>
              <a:gd name="connsiteX14" fmla="*/ 851296 w 2425938"/>
              <a:gd name="connsiteY14" fmla="*/ 2601851 h 2603756"/>
              <a:gd name="connsiteX15" fmla="*/ 1252656 w 2425938"/>
              <a:gd name="connsiteY15" fmla="*/ 2498971 h 2603756"/>
              <a:gd name="connsiteX16" fmla="*/ 2422441 w 2425938"/>
              <a:gd name="connsiteY16" fmla="*/ 1922334 h 2603756"/>
              <a:gd name="connsiteX17" fmla="*/ 2422441 w 2425938"/>
              <a:gd name="connsiteY17" fmla="*/ 1877880 h 260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25938" h="2603756">
                <a:moveTo>
                  <a:pt x="2423711" y="1877880"/>
                </a:moveTo>
                <a:lnTo>
                  <a:pt x="1236144" y="2463408"/>
                </a:lnTo>
                <a:cubicBezTo>
                  <a:pt x="937665" y="2610742"/>
                  <a:pt x="665858" y="2594231"/>
                  <a:pt x="429615" y="2415143"/>
                </a:cubicBezTo>
                <a:cubicBezTo>
                  <a:pt x="251797" y="2280510"/>
                  <a:pt x="160348" y="2098882"/>
                  <a:pt x="160348" y="2097612"/>
                </a:cubicBezTo>
                <a:lnTo>
                  <a:pt x="146377" y="2069669"/>
                </a:lnTo>
                <a:cubicBezTo>
                  <a:pt x="-957" y="1771190"/>
                  <a:pt x="15554" y="1499383"/>
                  <a:pt x="194642" y="1263139"/>
                </a:cubicBezTo>
                <a:cubicBezTo>
                  <a:pt x="329275" y="1085322"/>
                  <a:pt x="509632" y="995143"/>
                  <a:pt x="512173" y="993873"/>
                </a:cubicBezTo>
                <a:lnTo>
                  <a:pt x="2423711" y="51440"/>
                </a:lnTo>
                <a:lnTo>
                  <a:pt x="2423711" y="9526"/>
                </a:lnTo>
                <a:lnTo>
                  <a:pt x="494391" y="960850"/>
                </a:lnTo>
                <a:cubicBezTo>
                  <a:pt x="486770" y="964660"/>
                  <a:pt x="303873" y="1056109"/>
                  <a:pt x="164159" y="1240277"/>
                </a:cubicBezTo>
                <a:cubicBezTo>
                  <a:pt x="34606" y="1411744"/>
                  <a:pt x="-80976" y="1697522"/>
                  <a:pt x="112083" y="2088721"/>
                </a:cubicBezTo>
                <a:lnTo>
                  <a:pt x="126055" y="2116664"/>
                </a:lnTo>
                <a:cubicBezTo>
                  <a:pt x="129865" y="2124284"/>
                  <a:pt x="221315" y="2307182"/>
                  <a:pt x="405483" y="2446896"/>
                </a:cubicBezTo>
                <a:cubicBezTo>
                  <a:pt x="510903" y="2526914"/>
                  <a:pt x="660778" y="2601851"/>
                  <a:pt x="851296" y="2601851"/>
                </a:cubicBezTo>
                <a:cubicBezTo>
                  <a:pt x="969418" y="2601851"/>
                  <a:pt x="1104052" y="2572638"/>
                  <a:pt x="1252656" y="2498971"/>
                </a:cubicBezTo>
                <a:lnTo>
                  <a:pt x="2422441" y="1922334"/>
                </a:lnTo>
                <a:lnTo>
                  <a:pt x="2422441" y="187788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48" name="Forma libre: Forma 47">
            <a:extLst>
              <a:ext uri="{FF2B5EF4-FFF2-40B4-BE49-F238E27FC236}">
                <a16:creationId xmlns:a16="http://schemas.microsoft.com/office/drawing/2014/main" id="{49472789-B79C-464F-9D88-E51F8B5062D3}"/>
              </a:ext>
            </a:extLst>
          </p:cNvPr>
          <p:cNvSpPr/>
          <p:nvPr userDrawn="1"/>
        </p:nvSpPr>
        <p:spPr>
          <a:xfrm>
            <a:off x="-9526" y="2340318"/>
            <a:ext cx="2870483" cy="2540250"/>
          </a:xfrm>
          <a:custGeom>
            <a:avLst/>
            <a:gdLst>
              <a:gd name="connsiteX0" fmla="*/ 2481189 w 2870482"/>
              <a:gd name="connsiteY0" fmla="*/ 1064887 h 2540250"/>
              <a:gd name="connsiteX1" fmla="*/ 1678470 w 2870482"/>
              <a:gd name="connsiteY1" fmla="*/ 1461166 h 2540250"/>
              <a:gd name="connsiteX2" fmla="*/ 1406664 w 2870482"/>
              <a:gd name="connsiteY2" fmla="*/ 1448465 h 2540250"/>
              <a:gd name="connsiteX3" fmla="*/ 9526 w 2870482"/>
              <a:gd name="connsiteY3" fmla="*/ 2136873 h 2540250"/>
              <a:gd name="connsiteX4" fmla="*/ 9526 w 2870482"/>
              <a:gd name="connsiteY4" fmla="*/ 2531882 h 2540250"/>
              <a:gd name="connsiteX5" fmla="*/ 1564159 w 2870482"/>
              <a:gd name="connsiteY5" fmla="*/ 1765996 h 2540250"/>
              <a:gd name="connsiteX6" fmla="*/ 1708953 w 2870482"/>
              <a:gd name="connsiteY6" fmla="*/ 1500540 h 2540250"/>
              <a:gd name="connsiteX7" fmla="*/ 1706413 w 2870482"/>
              <a:gd name="connsiteY7" fmla="*/ 1494189 h 2540250"/>
              <a:gd name="connsiteX8" fmla="*/ 1703873 w 2870482"/>
              <a:gd name="connsiteY8" fmla="*/ 1490379 h 2540250"/>
              <a:gd name="connsiteX9" fmla="*/ 2498971 w 2870482"/>
              <a:gd name="connsiteY9" fmla="*/ 1097910 h 2540250"/>
              <a:gd name="connsiteX10" fmla="*/ 2806341 w 2870482"/>
              <a:gd name="connsiteY10" fmla="*/ 330755 h 2540250"/>
              <a:gd name="connsiteX11" fmla="*/ 2797450 w 2870482"/>
              <a:gd name="connsiteY11" fmla="*/ 312973 h 2540250"/>
              <a:gd name="connsiteX12" fmla="*/ 2002352 w 2870482"/>
              <a:gd name="connsiteY12" fmla="*/ 90701 h 2540250"/>
              <a:gd name="connsiteX13" fmla="*/ 9526 w 2870482"/>
              <a:gd name="connsiteY13" fmla="*/ 1073778 h 2540250"/>
              <a:gd name="connsiteX14" fmla="*/ 9526 w 2870482"/>
              <a:gd name="connsiteY14" fmla="*/ 1115692 h 2540250"/>
              <a:gd name="connsiteX15" fmla="*/ 2017594 w 2870482"/>
              <a:gd name="connsiteY15" fmla="*/ 124994 h 2540250"/>
              <a:gd name="connsiteX16" fmla="*/ 2582799 w 2870482"/>
              <a:gd name="connsiteY16" fmla="*/ 131345 h 2540250"/>
              <a:gd name="connsiteX17" fmla="*/ 2761887 w 2870482"/>
              <a:gd name="connsiteY17" fmla="*/ 330755 h 2540250"/>
              <a:gd name="connsiteX18" fmla="*/ 2770778 w 2870482"/>
              <a:gd name="connsiteY18" fmla="*/ 348536 h 2540250"/>
              <a:gd name="connsiteX19" fmla="*/ 2712352 w 2870482"/>
              <a:gd name="connsiteY19" fmla="*/ 876908 h 2540250"/>
              <a:gd name="connsiteX20" fmla="*/ 2481189 w 2870482"/>
              <a:gd name="connsiteY20" fmla="*/ 1064887 h 254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70482" h="2540250">
                <a:moveTo>
                  <a:pt x="2481189" y="1064887"/>
                </a:moveTo>
                <a:lnTo>
                  <a:pt x="1678470" y="1461166"/>
                </a:lnTo>
                <a:cubicBezTo>
                  <a:pt x="1640366" y="1423062"/>
                  <a:pt x="1556538" y="1374797"/>
                  <a:pt x="1406664" y="1448465"/>
                </a:cubicBezTo>
                <a:lnTo>
                  <a:pt x="9526" y="2136873"/>
                </a:lnTo>
                <a:lnTo>
                  <a:pt x="9526" y="2531882"/>
                </a:lnTo>
                <a:lnTo>
                  <a:pt x="1564159" y="1765996"/>
                </a:lnTo>
                <a:cubicBezTo>
                  <a:pt x="1564159" y="1765996"/>
                  <a:pt x="1785161" y="1656765"/>
                  <a:pt x="1708953" y="1500540"/>
                </a:cubicBezTo>
                <a:lnTo>
                  <a:pt x="1706413" y="1494189"/>
                </a:lnTo>
                <a:cubicBezTo>
                  <a:pt x="1706413" y="1494189"/>
                  <a:pt x="1705143" y="1492919"/>
                  <a:pt x="1703873" y="1490379"/>
                </a:cubicBezTo>
                <a:lnTo>
                  <a:pt x="2498971" y="1097910"/>
                </a:lnTo>
                <a:cubicBezTo>
                  <a:pt x="2504051" y="1095370"/>
                  <a:pt x="3047665" y="819753"/>
                  <a:pt x="2806341" y="330755"/>
                </a:cubicBezTo>
                <a:lnTo>
                  <a:pt x="2797450" y="312973"/>
                </a:lnTo>
                <a:cubicBezTo>
                  <a:pt x="2794910" y="307892"/>
                  <a:pt x="2547236" y="-178566"/>
                  <a:pt x="2002352" y="90701"/>
                </a:cubicBezTo>
                <a:lnTo>
                  <a:pt x="9526" y="1073778"/>
                </a:lnTo>
                <a:lnTo>
                  <a:pt x="9526" y="1115692"/>
                </a:lnTo>
                <a:lnTo>
                  <a:pt x="2017594" y="124994"/>
                </a:lnTo>
                <a:cubicBezTo>
                  <a:pt x="2232245" y="19574"/>
                  <a:pt x="2421493" y="20844"/>
                  <a:pt x="2582799" y="131345"/>
                </a:cubicBezTo>
                <a:cubicBezTo>
                  <a:pt x="2703461" y="213903"/>
                  <a:pt x="2761887" y="329484"/>
                  <a:pt x="2761887" y="330755"/>
                </a:cubicBezTo>
                <a:lnTo>
                  <a:pt x="2770778" y="348536"/>
                </a:lnTo>
                <a:cubicBezTo>
                  <a:pt x="2864767" y="539055"/>
                  <a:pt x="2845715" y="716873"/>
                  <a:pt x="2712352" y="876908"/>
                </a:cubicBezTo>
                <a:cubicBezTo>
                  <a:pt x="2613282" y="998840"/>
                  <a:pt x="2482459" y="1063617"/>
                  <a:pt x="2481189" y="106488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691553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, subtítulo, imagen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Marcador de posición de imagen 25">
            <a:extLst>
              <a:ext uri="{FF2B5EF4-FFF2-40B4-BE49-F238E27FC236}">
                <a16:creationId xmlns:a16="http://schemas.microsoft.com/office/drawing/2014/main" id="{5A97CE06-9ECC-4438-8B22-B58B27F2B5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6781" y="0"/>
            <a:ext cx="3894833" cy="5656330"/>
          </a:xfrm>
          <a:custGeom>
            <a:avLst/>
            <a:gdLst>
              <a:gd name="connsiteX0" fmla="*/ 691654 w 3894833"/>
              <a:gd name="connsiteY0" fmla="*/ 0 h 5656330"/>
              <a:gd name="connsiteX1" fmla="*/ 925166 w 3894833"/>
              <a:gd name="connsiteY1" fmla="*/ 0 h 5656330"/>
              <a:gd name="connsiteX2" fmla="*/ 925166 w 3894833"/>
              <a:gd name="connsiteY2" fmla="*/ 1025424 h 5656330"/>
              <a:gd name="connsiteX3" fmla="*/ 1184060 w 3894833"/>
              <a:gd name="connsiteY3" fmla="*/ 1289394 h 5656330"/>
              <a:gd name="connsiteX4" fmla="*/ 1194212 w 3894833"/>
              <a:gd name="connsiteY4" fmla="*/ 1289394 h 5656330"/>
              <a:gd name="connsiteX5" fmla="*/ 1453107 w 3894833"/>
              <a:gd name="connsiteY5" fmla="*/ 1025424 h 5656330"/>
              <a:gd name="connsiteX6" fmla="*/ 1453107 w 3894833"/>
              <a:gd name="connsiteY6" fmla="*/ 0 h 5656330"/>
              <a:gd name="connsiteX7" fmla="*/ 3894833 w 3894833"/>
              <a:gd name="connsiteY7" fmla="*/ 0 h 5656330"/>
              <a:gd name="connsiteX8" fmla="*/ 3894833 w 3894833"/>
              <a:gd name="connsiteY8" fmla="*/ 3731122 h 5656330"/>
              <a:gd name="connsiteX9" fmla="*/ 2110494 w 3894833"/>
              <a:gd name="connsiteY9" fmla="*/ 5656330 h 5656330"/>
              <a:gd name="connsiteX10" fmla="*/ 1842717 w 3894833"/>
              <a:gd name="connsiteY10" fmla="*/ 5656330 h 5656330"/>
              <a:gd name="connsiteX11" fmla="*/ 0 w 3894833"/>
              <a:gd name="connsiteY11" fmla="*/ 3731122 h 5656330"/>
              <a:gd name="connsiteX12" fmla="*/ 0 w 3894833"/>
              <a:gd name="connsiteY12" fmla="*/ 2120572 h 5656330"/>
              <a:gd name="connsiteX13" fmla="*/ 7266 w 3894833"/>
              <a:gd name="connsiteY13" fmla="*/ 2123266 h 5656330"/>
              <a:gd name="connsiteX14" fmla="*/ 171328 w 3894833"/>
              <a:gd name="connsiteY14" fmla="*/ 2144761 h 5656330"/>
              <a:gd name="connsiteX15" fmla="*/ 189095 w 3894833"/>
              <a:gd name="connsiteY15" fmla="*/ 2144761 h 5656330"/>
              <a:gd name="connsiteX16" fmla="*/ 691654 w 3894833"/>
              <a:gd name="connsiteY16" fmla="*/ 1639663 h 565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94833" h="5656330">
                <a:moveTo>
                  <a:pt x="691654" y="0"/>
                </a:moveTo>
                <a:lnTo>
                  <a:pt x="925166" y="0"/>
                </a:lnTo>
                <a:lnTo>
                  <a:pt x="925166" y="1025424"/>
                </a:lnTo>
                <a:cubicBezTo>
                  <a:pt x="925166" y="1025424"/>
                  <a:pt x="925166" y="1289394"/>
                  <a:pt x="1184060" y="1289394"/>
                </a:cubicBezTo>
                <a:lnTo>
                  <a:pt x="1194212" y="1289394"/>
                </a:lnTo>
                <a:cubicBezTo>
                  <a:pt x="1194212" y="1289394"/>
                  <a:pt x="1453107" y="1289394"/>
                  <a:pt x="1453107" y="1025424"/>
                </a:cubicBezTo>
                <a:lnTo>
                  <a:pt x="1453107" y="0"/>
                </a:lnTo>
                <a:lnTo>
                  <a:pt x="3894833" y="0"/>
                </a:lnTo>
                <a:lnTo>
                  <a:pt x="3894833" y="3731122"/>
                </a:lnTo>
                <a:cubicBezTo>
                  <a:pt x="3894833" y="3731122"/>
                  <a:pt x="3894833" y="5562417"/>
                  <a:pt x="2110494" y="5656330"/>
                </a:cubicBezTo>
                <a:lnTo>
                  <a:pt x="1842717" y="5656330"/>
                </a:lnTo>
                <a:cubicBezTo>
                  <a:pt x="1467066" y="5628410"/>
                  <a:pt x="0" y="5413934"/>
                  <a:pt x="0" y="3731122"/>
                </a:cubicBezTo>
                <a:lnTo>
                  <a:pt x="0" y="2120572"/>
                </a:lnTo>
                <a:lnTo>
                  <a:pt x="7266" y="2123266"/>
                </a:lnTo>
                <a:cubicBezTo>
                  <a:pt x="54929" y="2136948"/>
                  <a:pt x="109301" y="2144761"/>
                  <a:pt x="171328" y="2144761"/>
                </a:cubicBezTo>
                <a:lnTo>
                  <a:pt x="189095" y="2144761"/>
                </a:lnTo>
                <a:cubicBezTo>
                  <a:pt x="194172" y="2144761"/>
                  <a:pt x="691654" y="2138415"/>
                  <a:pt x="691654" y="1639663"/>
                </a:cubicBez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CE8B26E3-C9CA-4CFF-8221-19518F497FF4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5" name="Gráfico 12">
            <a:extLst>
              <a:ext uri="{FF2B5EF4-FFF2-40B4-BE49-F238E27FC236}">
                <a16:creationId xmlns:a16="http://schemas.microsoft.com/office/drawing/2014/main" id="{A9957602-C843-44E0-A93F-66AF5A6A0F0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023" y="908050"/>
            <a:ext cx="4503295" cy="78263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DISEÑO DE TEXTO 02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rtl="0">
              <a:defRPr/>
            </a:lvl1pPr>
          </a:lstStyle>
          <a:p>
            <a:r>
              <a:rPr lang="es-ES" dirty="0"/>
              <a:t>DD.MM.20XX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7492975F-6F5D-4157-A751-54BACCCF1800}"/>
              </a:ext>
            </a:extLst>
          </p:cNvPr>
          <p:cNvSpPr/>
          <p:nvPr/>
        </p:nvSpPr>
        <p:spPr>
          <a:xfrm>
            <a:off x="5492146" y="-12675"/>
            <a:ext cx="545708" cy="3819957"/>
          </a:xfrm>
          <a:custGeom>
            <a:avLst/>
            <a:gdLst>
              <a:gd name="connsiteX0" fmla="*/ 12675 w 545708"/>
              <a:gd name="connsiteY0" fmla="*/ 12675 h 3819957"/>
              <a:gd name="connsiteX1" fmla="*/ 12675 w 545708"/>
              <a:gd name="connsiteY1" fmla="*/ 3550894 h 3819957"/>
              <a:gd name="connsiteX2" fmla="*/ 271569 w 545708"/>
              <a:gd name="connsiteY2" fmla="*/ 3814865 h 3819957"/>
              <a:gd name="connsiteX3" fmla="*/ 281722 w 545708"/>
              <a:gd name="connsiteY3" fmla="*/ 3814865 h 3819957"/>
              <a:gd name="connsiteX4" fmla="*/ 540616 w 545708"/>
              <a:gd name="connsiteY4" fmla="*/ 3550894 h 3819957"/>
              <a:gd name="connsiteX5" fmla="*/ 540616 w 545708"/>
              <a:gd name="connsiteY5" fmla="*/ 12675 h 3819957"/>
              <a:gd name="connsiteX6" fmla="*/ 12675 w 545708"/>
              <a:gd name="connsiteY6" fmla="*/ 12675 h 381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708" h="3819957">
                <a:moveTo>
                  <a:pt x="12675" y="12675"/>
                </a:moveTo>
                <a:lnTo>
                  <a:pt x="12675" y="3550894"/>
                </a:lnTo>
                <a:cubicBezTo>
                  <a:pt x="12675" y="3550894"/>
                  <a:pt x="12675" y="3814865"/>
                  <a:pt x="271569" y="3814865"/>
                </a:cubicBezTo>
                <a:lnTo>
                  <a:pt x="281722" y="3814865"/>
                </a:lnTo>
                <a:cubicBezTo>
                  <a:pt x="281722" y="3814865"/>
                  <a:pt x="540616" y="3814865"/>
                  <a:pt x="540616" y="3550894"/>
                </a:cubicBezTo>
                <a:lnTo>
                  <a:pt x="540616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6C50EDEB-35C1-4DED-A608-A0EAA8DE5404}"/>
              </a:ext>
            </a:extLst>
          </p:cNvPr>
          <p:cNvSpPr/>
          <p:nvPr/>
        </p:nvSpPr>
        <p:spPr>
          <a:xfrm>
            <a:off x="5479455" y="-12675"/>
            <a:ext cx="571090" cy="3832648"/>
          </a:xfrm>
          <a:custGeom>
            <a:avLst/>
            <a:gdLst>
              <a:gd name="connsiteX0" fmla="*/ 540616 w 571089"/>
              <a:gd name="connsiteY0" fmla="*/ 12675 h 3832648"/>
              <a:gd name="connsiteX1" fmla="*/ 540616 w 571089"/>
              <a:gd name="connsiteY1" fmla="*/ 3550894 h 3832648"/>
              <a:gd name="connsiteX2" fmla="*/ 294413 w 571089"/>
              <a:gd name="connsiteY2" fmla="*/ 3802174 h 3832648"/>
              <a:gd name="connsiteX3" fmla="*/ 284260 w 571089"/>
              <a:gd name="connsiteY3" fmla="*/ 3802174 h 3832648"/>
              <a:gd name="connsiteX4" fmla="*/ 38056 w 571089"/>
              <a:gd name="connsiteY4" fmla="*/ 3550894 h 3832648"/>
              <a:gd name="connsiteX5" fmla="*/ 38056 w 571089"/>
              <a:gd name="connsiteY5" fmla="*/ 12675 h 3832648"/>
              <a:gd name="connsiteX6" fmla="*/ 12675 w 571089"/>
              <a:gd name="connsiteY6" fmla="*/ 12675 h 3832648"/>
              <a:gd name="connsiteX7" fmla="*/ 12675 w 571089"/>
              <a:gd name="connsiteY7" fmla="*/ 3550894 h 3832648"/>
              <a:gd name="connsiteX8" fmla="*/ 284260 w 571089"/>
              <a:gd name="connsiteY8" fmla="*/ 3827556 h 3832648"/>
              <a:gd name="connsiteX9" fmla="*/ 294413 w 571089"/>
              <a:gd name="connsiteY9" fmla="*/ 3827556 h 3832648"/>
              <a:gd name="connsiteX10" fmla="*/ 565998 w 571089"/>
              <a:gd name="connsiteY10" fmla="*/ 3550894 h 3832648"/>
              <a:gd name="connsiteX11" fmla="*/ 565998 w 571089"/>
              <a:gd name="connsiteY11" fmla="*/ 12675 h 3832648"/>
              <a:gd name="connsiteX12" fmla="*/ 540616 w 571089"/>
              <a:gd name="connsiteY12" fmla="*/ 12675 h 383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1089" h="3832648">
                <a:moveTo>
                  <a:pt x="540616" y="12675"/>
                </a:moveTo>
                <a:lnTo>
                  <a:pt x="540616" y="3550894"/>
                </a:lnTo>
                <a:cubicBezTo>
                  <a:pt x="540616" y="3798367"/>
                  <a:pt x="304565" y="3802174"/>
                  <a:pt x="294413" y="3802174"/>
                </a:cubicBezTo>
                <a:lnTo>
                  <a:pt x="284260" y="3802174"/>
                </a:lnTo>
                <a:cubicBezTo>
                  <a:pt x="41864" y="3802174"/>
                  <a:pt x="38056" y="3561047"/>
                  <a:pt x="38056" y="3550894"/>
                </a:cubicBezTo>
                <a:lnTo>
                  <a:pt x="38056" y="12675"/>
                </a:lnTo>
                <a:lnTo>
                  <a:pt x="12675" y="12675"/>
                </a:lnTo>
                <a:lnTo>
                  <a:pt x="12675" y="3550894"/>
                </a:lnTo>
                <a:cubicBezTo>
                  <a:pt x="12675" y="3553433"/>
                  <a:pt x="15213" y="3827556"/>
                  <a:pt x="284260" y="3827556"/>
                </a:cubicBezTo>
                <a:lnTo>
                  <a:pt x="294413" y="3827556"/>
                </a:lnTo>
                <a:cubicBezTo>
                  <a:pt x="296951" y="3827556"/>
                  <a:pt x="565998" y="3825017"/>
                  <a:pt x="565998" y="3550894"/>
                </a:cubicBezTo>
                <a:lnTo>
                  <a:pt x="565998" y="12675"/>
                </a:lnTo>
                <a:lnTo>
                  <a:pt x="540616" y="12675"/>
                </a:lnTo>
                <a:close/>
              </a:path>
            </a:pathLst>
          </a:custGeom>
          <a:solidFill>
            <a:schemeClr val="bg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16" name="Marcador de texto 14">
            <a:extLst>
              <a:ext uri="{FF2B5EF4-FFF2-40B4-BE49-F238E27FC236}">
                <a16:creationId xmlns:a16="http://schemas.microsoft.com/office/drawing/2014/main" id="{F469DEB5-CC79-4D71-8360-0B10B34244B7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6910023" y="2050475"/>
            <a:ext cx="4548187" cy="639683"/>
          </a:xfrm>
        </p:spPr>
        <p:txBody>
          <a:bodyPr rtlCol="0">
            <a:normAutofit/>
          </a:bodyPr>
          <a:lstStyle>
            <a:lvl1pPr marL="0" indent="0">
              <a:buNone/>
              <a:defRPr sz="1800" b="1" i="0"/>
            </a:lvl1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17" name="Marcador de texto 14">
            <a:extLst>
              <a:ext uri="{FF2B5EF4-FFF2-40B4-BE49-F238E27FC236}">
                <a16:creationId xmlns:a16="http://schemas.microsoft.com/office/drawing/2014/main" id="{9EE0722D-F13C-4FFB-9E31-CC024B92E6CD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910023" y="2839714"/>
            <a:ext cx="4548187" cy="2916952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" name="Gráfico 22">
            <a:extLst>
              <a:ext uri="{FF2B5EF4-FFF2-40B4-BE49-F238E27FC236}">
                <a16:creationId xmlns:a16="http://schemas.microsoft.com/office/drawing/2014/main" id="{827885C7-FA6F-4513-83BC-BEAD42F63D5B}"/>
              </a:ext>
            </a:extLst>
          </p:cNvPr>
          <p:cNvSpPr/>
          <p:nvPr userDrawn="1"/>
        </p:nvSpPr>
        <p:spPr>
          <a:xfrm>
            <a:off x="6981946" y="1726672"/>
            <a:ext cx="4284000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30961087-B677-45AC-8D02-FEE615D17609}"/>
              </a:ext>
            </a:extLst>
          </p:cNvPr>
          <p:cNvSpPr/>
          <p:nvPr userDrawn="1"/>
        </p:nvSpPr>
        <p:spPr>
          <a:xfrm>
            <a:off x="1069371" y="-12675"/>
            <a:ext cx="1002580" cy="2144760"/>
          </a:xfrm>
          <a:custGeom>
            <a:avLst/>
            <a:gdLst>
              <a:gd name="connsiteX0" fmla="*/ 12675 w 1002580"/>
              <a:gd name="connsiteY0" fmla="*/ 12675 h 2144760"/>
              <a:gd name="connsiteX1" fmla="*/ 12675 w 1002580"/>
              <a:gd name="connsiteY1" fmla="*/ 1652337 h 2144760"/>
              <a:gd name="connsiteX2" fmla="*/ 498736 w 1002580"/>
              <a:gd name="connsiteY2" fmla="*/ 2139668 h 2144760"/>
              <a:gd name="connsiteX3" fmla="*/ 516503 w 1002580"/>
              <a:gd name="connsiteY3" fmla="*/ 2139668 h 2144760"/>
              <a:gd name="connsiteX4" fmla="*/ 1002564 w 1002580"/>
              <a:gd name="connsiteY4" fmla="*/ 1652337 h 2144760"/>
              <a:gd name="connsiteX5" fmla="*/ 1002564 w 1002580"/>
              <a:gd name="connsiteY5" fmla="*/ 12675 h 2144760"/>
              <a:gd name="connsiteX6" fmla="*/ 12675 w 1002580"/>
              <a:gd name="connsiteY6" fmla="*/ 12675 h 21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2580" h="2144760">
                <a:moveTo>
                  <a:pt x="12675" y="12675"/>
                </a:moveTo>
                <a:lnTo>
                  <a:pt x="12675" y="1652337"/>
                </a:lnTo>
                <a:cubicBezTo>
                  <a:pt x="12675" y="1652337"/>
                  <a:pt x="12675" y="2139668"/>
                  <a:pt x="498736" y="2139668"/>
                </a:cubicBezTo>
                <a:lnTo>
                  <a:pt x="516503" y="2139668"/>
                </a:lnTo>
                <a:cubicBezTo>
                  <a:pt x="516503" y="2139668"/>
                  <a:pt x="1002564" y="2139668"/>
                  <a:pt x="1002564" y="1652337"/>
                </a:cubicBezTo>
                <a:lnTo>
                  <a:pt x="1002564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3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005226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con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Elipse 47">
            <a:extLst>
              <a:ext uri="{FF2B5EF4-FFF2-40B4-BE49-F238E27FC236}">
                <a16:creationId xmlns:a16="http://schemas.microsoft.com/office/drawing/2014/main" id="{6BE8D45D-1E08-4F59-96CC-EA53D7CA6AB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9" name="Gráfico 12">
            <a:extLst>
              <a:ext uri="{FF2B5EF4-FFF2-40B4-BE49-F238E27FC236}">
                <a16:creationId xmlns:a16="http://schemas.microsoft.com/office/drawing/2014/main" id="{8E968353-82DA-42A2-88B6-AEFCF124AF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2753" y="1474969"/>
            <a:ext cx="4395258" cy="676275"/>
          </a:xfrm>
        </p:spPr>
        <p:txBody>
          <a:bodyPr rtlCol="0" anchor="b">
            <a:normAutofit/>
          </a:bodyPr>
          <a:lstStyle>
            <a:lvl1pPr algn="l">
              <a:defRPr sz="4000"/>
            </a:lvl1pPr>
          </a:lstStyle>
          <a:p>
            <a:pPr rtl="0"/>
            <a:r>
              <a:rPr lang="es-ES" noProof="0" dirty="0"/>
              <a:t>DIAPOSITIVA CON GRÁFICO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rtl="0">
              <a:defRPr/>
            </a:lvl1pPr>
          </a:lstStyle>
          <a:p>
            <a:r>
              <a:rPr lang="es-ES" dirty="0"/>
              <a:t>DD.MM.20XX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7" name="Marcador de texto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49889" y="2592569"/>
            <a:ext cx="5630885" cy="701675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4" name="Marcador de texto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26385" y="3719427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30 %</a:t>
            </a:r>
          </a:p>
        </p:txBody>
      </p:sp>
      <p:sp>
        <p:nvSpPr>
          <p:cNvPr id="30" name="Marcador de texto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6386" y="3990708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es-ES" noProof="0" dirty="0"/>
              <a:t>Título de la categoría</a:t>
            </a:r>
          </a:p>
        </p:txBody>
      </p:sp>
      <p:sp>
        <p:nvSpPr>
          <p:cNvPr id="23" name="Marcador de texto 2">
            <a:extLst>
              <a:ext uri="{FF2B5EF4-FFF2-40B4-BE49-F238E27FC236}">
                <a16:creationId xmlns:a16="http://schemas.microsoft.com/office/drawing/2014/main" id="{E9080FED-3BFC-4CCC-8B5A-A2942CA5CF36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126410" y="4451492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10 %</a:t>
            </a:r>
          </a:p>
        </p:txBody>
      </p:sp>
      <p:sp>
        <p:nvSpPr>
          <p:cNvPr id="25" name="Marcador de texto 26">
            <a:extLst>
              <a:ext uri="{FF2B5EF4-FFF2-40B4-BE49-F238E27FC236}">
                <a16:creationId xmlns:a16="http://schemas.microsoft.com/office/drawing/2014/main" id="{E7EC8229-D712-4FD1-990B-9212FC211A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26411" y="4722773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es-ES" noProof="0" dirty="0"/>
              <a:t>Título de la categoría</a:t>
            </a:r>
          </a:p>
        </p:txBody>
      </p:sp>
      <p:sp>
        <p:nvSpPr>
          <p:cNvPr id="27" name="Marcador de texto 2">
            <a:extLst>
              <a:ext uri="{FF2B5EF4-FFF2-40B4-BE49-F238E27FC236}">
                <a16:creationId xmlns:a16="http://schemas.microsoft.com/office/drawing/2014/main" id="{27341020-DCB7-4CC5-BE55-AAAF421822ED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065899" y="3719427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25 %</a:t>
            </a:r>
          </a:p>
        </p:txBody>
      </p:sp>
      <p:sp>
        <p:nvSpPr>
          <p:cNvPr id="29" name="Marcador de texto 26">
            <a:extLst>
              <a:ext uri="{FF2B5EF4-FFF2-40B4-BE49-F238E27FC236}">
                <a16:creationId xmlns:a16="http://schemas.microsoft.com/office/drawing/2014/main" id="{B1896019-AE20-47E2-AA66-ED9D16B2DA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65900" y="3990708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es-ES" noProof="0" dirty="0"/>
              <a:t>Título de la categoría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212C49D2-92E0-4567-8BD4-9B8FC05367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065924" y="4451492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10 %</a:t>
            </a:r>
          </a:p>
        </p:txBody>
      </p:sp>
      <p:sp>
        <p:nvSpPr>
          <p:cNvPr id="33" name="Marcador de texto 26">
            <a:extLst>
              <a:ext uri="{FF2B5EF4-FFF2-40B4-BE49-F238E27FC236}">
                <a16:creationId xmlns:a16="http://schemas.microsoft.com/office/drawing/2014/main" id="{6B5DA211-72E1-4B00-AA61-980CE5A345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65925" y="4722773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es-ES" noProof="0" dirty="0"/>
              <a:t>Título de la categoría</a:t>
            </a:r>
          </a:p>
        </p:txBody>
      </p:sp>
      <p:sp>
        <p:nvSpPr>
          <p:cNvPr id="35" name="Marcador de texto 2">
            <a:extLst>
              <a:ext uri="{FF2B5EF4-FFF2-40B4-BE49-F238E27FC236}">
                <a16:creationId xmlns:a16="http://schemas.microsoft.com/office/drawing/2014/main" id="{A7CF7C63-619A-46EE-AF36-FCA26441A064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0005413" y="3719427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20 %</a:t>
            </a:r>
          </a:p>
        </p:txBody>
      </p:sp>
      <p:sp>
        <p:nvSpPr>
          <p:cNvPr id="36" name="Marcador de texto 26">
            <a:extLst>
              <a:ext uri="{FF2B5EF4-FFF2-40B4-BE49-F238E27FC236}">
                <a16:creationId xmlns:a16="http://schemas.microsoft.com/office/drawing/2014/main" id="{92E0EA61-C10D-4760-B03F-F27BCF1FC2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05414" y="3990708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es-ES" noProof="0" dirty="0"/>
              <a:t>Título de la categoría</a:t>
            </a:r>
          </a:p>
        </p:txBody>
      </p:sp>
      <p:sp>
        <p:nvSpPr>
          <p:cNvPr id="38" name="Marcador de texto 2">
            <a:extLst>
              <a:ext uri="{FF2B5EF4-FFF2-40B4-BE49-F238E27FC236}">
                <a16:creationId xmlns:a16="http://schemas.microsoft.com/office/drawing/2014/main" id="{1A3A14FA-D9E9-4000-B30C-14CADBFE48F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10005438" y="4451492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5 %</a:t>
            </a:r>
          </a:p>
        </p:txBody>
      </p:sp>
      <p:sp>
        <p:nvSpPr>
          <p:cNvPr id="39" name="Marcador de texto 26">
            <a:extLst>
              <a:ext uri="{FF2B5EF4-FFF2-40B4-BE49-F238E27FC236}">
                <a16:creationId xmlns:a16="http://schemas.microsoft.com/office/drawing/2014/main" id="{0FBCB607-92E0-4206-871B-10CAEB3377B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005439" y="4722773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es-ES" noProof="0" dirty="0"/>
              <a:t>Título de la categoría</a:t>
            </a:r>
          </a:p>
        </p:txBody>
      </p:sp>
      <p:sp>
        <p:nvSpPr>
          <p:cNvPr id="19" name="Marcador de posición de gráfico 18">
            <a:extLst>
              <a:ext uri="{FF2B5EF4-FFF2-40B4-BE49-F238E27FC236}">
                <a16:creationId xmlns:a16="http://schemas.microsoft.com/office/drawing/2014/main" id="{08CD548A-F4DA-41C7-BC55-620C696D5A6A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911225" y="908050"/>
            <a:ext cx="4284663" cy="4365625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en el icono para agregar un gráfico</a:t>
            </a:r>
            <a:endParaRPr lang="es-ES" noProof="0" dirty="0"/>
          </a:p>
        </p:txBody>
      </p:sp>
      <p:grpSp>
        <p:nvGrpSpPr>
          <p:cNvPr id="41" name="Gráfico 39">
            <a:extLst>
              <a:ext uri="{FF2B5EF4-FFF2-40B4-BE49-F238E27FC236}">
                <a16:creationId xmlns:a16="http://schemas.microsoft.com/office/drawing/2014/main" id="{D0A213E0-4DC9-4F6A-98B8-21DE9AE2D9B0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24312820-32BB-4DFC-B775-2031DE03F33E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F9B4581F-B122-40B8-BE37-64894A713B38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C7CF8C75-A610-43BA-923F-335A6051357D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56793F9B-5B71-414E-9CB2-2B76F8308871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9807DE94-0E8D-4E1B-A7D2-E0F91AF2E54C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7BC592BA-C191-49B5-8F41-8E14CFFDAC4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</p:grpSp>
      <p:sp>
        <p:nvSpPr>
          <p:cNvPr id="3" name="Gráfico 50">
            <a:extLst>
              <a:ext uri="{FF2B5EF4-FFF2-40B4-BE49-F238E27FC236}">
                <a16:creationId xmlns:a16="http://schemas.microsoft.com/office/drawing/2014/main" id="{33AA43FA-C2DC-406C-BFE6-A2A804112236}"/>
              </a:ext>
            </a:extLst>
          </p:cNvPr>
          <p:cNvSpPr/>
          <p:nvPr/>
        </p:nvSpPr>
        <p:spPr>
          <a:xfrm>
            <a:off x="5731818" y="2267879"/>
            <a:ext cx="3672000" cy="165305"/>
          </a:xfrm>
          <a:custGeom>
            <a:avLst/>
            <a:gdLst>
              <a:gd name="connsiteX0" fmla="*/ 2957222 w 3016875"/>
              <a:gd name="connsiteY0" fmla="*/ 159503 h 165304"/>
              <a:gd name="connsiteX1" fmla="*/ 71329 w 3016875"/>
              <a:gd name="connsiteY1" fmla="*/ 159503 h 165304"/>
              <a:gd name="connsiteX2" fmla="*/ 9059 w 3016875"/>
              <a:gd name="connsiteY2" fmla="*/ 84480 h 165304"/>
              <a:gd name="connsiteX3" fmla="*/ 9059 w 3016875"/>
              <a:gd name="connsiteY3" fmla="*/ 84480 h 165304"/>
              <a:gd name="connsiteX4" fmla="*/ 71329 w 3016875"/>
              <a:gd name="connsiteY4" fmla="*/ 10729 h 165304"/>
              <a:gd name="connsiteX5" fmla="*/ 2956149 w 3016875"/>
              <a:gd name="connsiteY5" fmla="*/ 10729 h 165304"/>
              <a:gd name="connsiteX6" fmla="*/ 3018419 w 3016875"/>
              <a:gd name="connsiteY6" fmla="*/ 84480 h 165304"/>
              <a:gd name="connsiteX7" fmla="*/ 3018419 w 3016875"/>
              <a:gd name="connsiteY7" fmla="*/ 84480 h 165304"/>
              <a:gd name="connsiteX8" fmla="*/ 2957222 w 3016875"/>
              <a:gd name="connsiteY8" fmla="*/ 159503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6875" h="165304">
                <a:moveTo>
                  <a:pt x="2957222" y="159503"/>
                </a:moveTo>
                <a:lnTo>
                  <a:pt x="71329" y="159503"/>
                </a:lnTo>
                <a:cubicBezTo>
                  <a:pt x="36973" y="159503"/>
                  <a:pt x="9059" y="125171"/>
                  <a:pt x="9059" y="84480"/>
                </a:cubicBezTo>
                <a:lnTo>
                  <a:pt x="9059" y="84480"/>
                </a:lnTo>
                <a:cubicBezTo>
                  <a:pt x="9059" y="43790"/>
                  <a:pt x="36973" y="10729"/>
                  <a:pt x="71329" y="10729"/>
                </a:cubicBezTo>
                <a:lnTo>
                  <a:pt x="2956149" y="10729"/>
                </a:lnTo>
                <a:cubicBezTo>
                  <a:pt x="2990505" y="10729"/>
                  <a:pt x="3018419" y="43790"/>
                  <a:pt x="3018419" y="84480"/>
                </a:cubicBezTo>
                <a:lnTo>
                  <a:pt x="3018419" y="84480"/>
                </a:lnTo>
                <a:cubicBezTo>
                  <a:pt x="3019492" y="125171"/>
                  <a:pt x="2991578" y="159503"/>
                  <a:pt x="2957222" y="15950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7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266882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ción con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Elipse 47">
            <a:extLst>
              <a:ext uri="{FF2B5EF4-FFF2-40B4-BE49-F238E27FC236}">
                <a16:creationId xmlns:a16="http://schemas.microsoft.com/office/drawing/2014/main" id="{6F44C9A9-0E74-4918-9B66-273196D2956C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9" name="Gráfico 12">
            <a:extLst>
              <a:ext uri="{FF2B5EF4-FFF2-40B4-BE49-F238E27FC236}">
                <a16:creationId xmlns:a16="http://schemas.microsoft.com/office/drawing/2014/main" id="{4FD74D9D-1BEE-4A13-ABAA-5FBA5C4D1BF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1050"/>
            <a:ext cx="10515600" cy="676275"/>
          </a:xfrm>
        </p:spPr>
        <p:txBody>
          <a:bodyPr rtlCol="0" anchor="b">
            <a:normAutofit/>
          </a:bodyPr>
          <a:lstStyle>
            <a:lvl1pPr algn="ctr">
              <a:defRPr sz="4000"/>
            </a:lvl1pPr>
          </a:lstStyle>
          <a:p>
            <a:pPr rtl="0"/>
            <a:r>
              <a:rPr lang="es-ES" noProof="0" dirty="0"/>
              <a:t>COMPARACIÓN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DFDBBD-D278-4F5A-BD28-172F5B157E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1311" y="2959593"/>
            <a:ext cx="4365625" cy="365125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TÍTULO DE LA SECCIÓN 1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rtl="0">
              <a:defRPr/>
            </a:lvl1pPr>
          </a:lstStyle>
          <a:p>
            <a:r>
              <a:rPr lang="es-ES" dirty="0"/>
              <a:t>DD.MM.20XX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7" name="Marcador de texto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0066" y="1898650"/>
            <a:ext cx="10515599" cy="701675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22" name="Gráfico 19">
            <a:extLst>
              <a:ext uri="{FF2B5EF4-FFF2-40B4-BE49-F238E27FC236}">
                <a16:creationId xmlns:a16="http://schemas.microsoft.com/office/drawing/2014/main" id="{258EB2BC-F42B-4177-83EB-F2D2BF76129C}"/>
              </a:ext>
            </a:extLst>
          </p:cNvPr>
          <p:cNvSpPr/>
          <p:nvPr userDrawn="1"/>
        </p:nvSpPr>
        <p:spPr>
          <a:xfrm>
            <a:off x="3019044" y="1583026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 dirty="0"/>
          </a:p>
        </p:txBody>
      </p:sp>
      <p:sp>
        <p:nvSpPr>
          <p:cNvPr id="24" name="Marcador de texto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973985" y="2959593"/>
            <a:ext cx="4365625" cy="365125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TÍTULO DE LA SECCIÓN 2</a:t>
            </a:r>
          </a:p>
        </p:txBody>
      </p:sp>
      <p:sp>
        <p:nvSpPr>
          <p:cNvPr id="28" name="Marcador de texto 26">
            <a:extLst>
              <a:ext uri="{FF2B5EF4-FFF2-40B4-BE49-F238E27FC236}">
                <a16:creationId xmlns:a16="http://schemas.microsoft.com/office/drawing/2014/main" id="{D0525F80-1CD7-406E-A2B0-ACB0CD78A3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1311" y="3294245"/>
            <a:ext cx="4365625" cy="2333625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30" name="Marcador de texto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3985" y="3294245"/>
            <a:ext cx="4365625" cy="2333625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grpSp>
        <p:nvGrpSpPr>
          <p:cNvPr id="41" name="Gráfico 39">
            <a:extLst>
              <a:ext uri="{FF2B5EF4-FFF2-40B4-BE49-F238E27FC236}">
                <a16:creationId xmlns:a16="http://schemas.microsoft.com/office/drawing/2014/main" id="{F4C9083C-573A-4951-8064-8A2074E45857}"/>
              </a:ext>
            </a:extLst>
          </p:cNvPr>
          <p:cNvGrpSpPr/>
          <p:nvPr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E24D028E-B0C2-46BA-B6A7-734B26FEA98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1FD2C3DF-070C-48BB-8EC1-3FE31FCD20DC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F503CC8C-61AD-4DAB-B26E-509EA44669D4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8BB58BBD-BF4B-44A6-A2C8-AF1BE81D516E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602EAB3F-89ED-4532-AC15-8D6D0DE40EEB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714D3737-C4D1-46DE-A197-29A638CA1F3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989937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5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B5A3CAC-C3CD-4A44-AC49-E28DCE66EB0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24064-1A18-41C8-975B-9CF9FC1A77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30934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51" r:id="rId19"/>
    <p:sldLayoutId id="2147483652" r:id="rId20"/>
    <p:sldLayoutId id="2147483666" r:id="rId21"/>
    <p:sldLayoutId id="2147483661" r:id="rId22"/>
    <p:sldLayoutId id="2147483662" r:id="rId23"/>
    <p:sldLayoutId id="2147483656" r:id="rId24"/>
    <p:sldLayoutId id="2147483667" r:id="rId25"/>
    <p:sldLayoutId id="2147483664" r:id="rId26"/>
    <p:sldLayoutId id="2147483665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817077" y="189633"/>
            <a:ext cx="1234453" cy="100453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49" name="CuadroTexto 3"/>
          <p:cNvSpPr txBox="1">
            <a:spLocks noChangeArrowheads="1"/>
          </p:cNvSpPr>
          <p:nvPr/>
        </p:nvSpPr>
        <p:spPr bwMode="auto">
          <a:xfrm>
            <a:off x="1787236" y="2213294"/>
            <a:ext cx="9019309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" altLang="es-A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DETECCIÓN TEMPRANA DEL CÁNCER DE MAMA</a:t>
            </a:r>
          </a:p>
          <a:p>
            <a:pPr algn="ctr"/>
            <a:r>
              <a:rPr lang="es-ES" altLang="es-A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FORTALECIENDO LA ATENCIÓN PRIMARIA EN SALUD </a:t>
            </a:r>
            <a:endParaRPr lang="es-ES" altLang="es-A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0" name="CuadroTexto 12"/>
          <p:cNvSpPr txBox="1">
            <a:spLocks noChangeArrowheads="1"/>
          </p:cNvSpPr>
          <p:nvPr/>
        </p:nvSpPr>
        <p:spPr bwMode="auto">
          <a:xfrm>
            <a:off x="826699" y="5630027"/>
            <a:ext cx="72644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ES" altLang="es-AR" sz="1200" b="1" dirty="0">
                <a:latin typeface="Arial" panose="020B0604020202020204" pitchFamily="34" charset="0"/>
                <a:cs typeface="Arial" panose="020B0604020202020204" pitchFamily="34" charset="0"/>
              </a:rPr>
              <a:t>Dr. Winsor Mendoza Moya</a:t>
            </a:r>
          </a:p>
          <a:p>
            <a:r>
              <a:rPr lang="es-ES" altLang="es-AR" sz="1200" b="1" dirty="0">
                <a:latin typeface="Arial" panose="020B0604020202020204" pitchFamily="34" charset="0"/>
                <a:cs typeface="Arial" panose="020B0604020202020204" pitchFamily="34" charset="0"/>
              </a:rPr>
              <a:t>GINECOLÓGO OBSTETRA</a:t>
            </a:r>
          </a:p>
          <a:p>
            <a:r>
              <a:rPr lang="es-ES" altLang="es-A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endParaRPr lang="es-BO" altLang="es-A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Imagen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077" y="279549"/>
            <a:ext cx="1234453" cy="77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E0B198-BCB7-4B9D-9136-409C3775DD87}"/>
              </a:ext>
            </a:extLst>
          </p:cNvPr>
          <p:cNvSpPr txBox="1"/>
          <p:nvPr/>
        </p:nvSpPr>
        <p:spPr>
          <a:xfrm>
            <a:off x="3382392" y="1257441"/>
            <a:ext cx="59134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SERVICIO DEPARTAMENTAL DE SALUD CHUQUISACA</a:t>
            </a:r>
          </a:p>
          <a:p>
            <a:pPr algn="ctr"/>
            <a:r>
              <a:rPr lang="es-ES" sz="1200" b="1" dirty="0"/>
              <a:t>COORDINACIÓN DE SALUD RED VI </a:t>
            </a:r>
            <a:r>
              <a:rPr lang="es-ES" sz="1200" b="1" dirty="0" smtClean="0"/>
              <a:t>CAMARGO</a:t>
            </a:r>
          </a:p>
          <a:p>
            <a:pPr algn="ctr"/>
            <a:r>
              <a:rPr lang="es-ES" sz="1200" b="1" dirty="0" smtClean="0"/>
              <a:t>COLEGIO MEDICO REGIONAL LOS CINTIS</a:t>
            </a:r>
            <a:endParaRPr lang="es-ES" sz="1200" b="1" dirty="0"/>
          </a:p>
          <a:p>
            <a:pPr algn="ctr"/>
            <a:r>
              <a:rPr lang="es-ES" sz="1200" b="1" dirty="0"/>
              <a:t>SERVICIO DE GINECOLOGÍA OBSTETRICIA HOSPITAL SAN JUAN DE DIOS </a:t>
            </a:r>
          </a:p>
          <a:p>
            <a:endParaRPr lang="es-B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26E38A1-22EF-42AD-B1BC-E52915D981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922" y="70943"/>
            <a:ext cx="1222129" cy="128016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3455" y="126363"/>
            <a:ext cx="1080932" cy="108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6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b="1" dirty="0" smtClean="0">
                <a:solidFill>
                  <a:schemeClr val="tx1"/>
                </a:solidFill>
              </a:rPr>
              <a:t>INTRODUCCIÓN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1"/>
          <p:cNvSpPr>
            <a:spLocks noGrp="1" noChangeArrowheads="1"/>
          </p:cNvSpPr>
          <p:nvPr>
            <p:ph sz="quarter" idx="13"/>
          </p:nvPr>
        </p:nvSpPr>
        <p:spPr bwMode="auto">
          <a:xfrm>
            <a:off x="1075256" y="1351180"/>
            <a:ext cx="809148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 cáncer de mama es la neoplasia maligna más frecuente en mujeres a nivel mundial y una de las principales causas de mortalidad.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detección precoz aumenta la supervivencia hasta en un 95%.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 primer nivel de atención cumple un rol clave para identificar factores de riesgo, educar y detectar signos tempranos.</a:t>
            </a:r>
          </a:p>
        </p:txBody>
      </p:sp>
    </p:spTree>
    <p:extLst>
      <p:ext uri="{BB962C8B-B14F-4D97-AF65-F5344CB8AC3E}">
        <p14:creationId xmlns:p14="http://schemas.microsoft.com/office/powerpoint/2010/main" val="402855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EFEF8-FDF6-468C-AFE6-A680CF6B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3600" dirty="0" smtClean="0">
                <a:solidFill>
                  <a:schemeClr val="tx1"/>
                </a:solidFill>
              </a:rPr>
              <a:t>ANATOMÍA</a:t>
            </a:r>
            <a:endParaRPr lang="es-BO" sz="36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348" y="1434870"/>
            <a:ext cx="7758109" cy="453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2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b="1" dirty="0" smtClean="0">
                <a:solidFill>
                  <a:schemeClr val="tx1"/>
                </a:solidFill>
              </a:rPr>
              <a:t>EPIDEMIOLOGÍA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3" name="Rectangle 1"/>
          <p:cNvSpPr>
            <a:spLocks noGrp="1" noChangeArrowheads="1"/>
          </p:cNvSpPr>
          <p:nvPr>
            <p:ph sz="quarter" idx="13"/>
          </p:nvPr>
        </p:nvSpPr>
        <p:spPr bwMode="auto">
          <a:xfrm>
            <a:off x="1075256" y="1013124"/>
            <a:ext cx="8110826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Representa aproximadamente </a:t>
            </a:r>
            <a:r>
              <a:rPr kumimoji="0" lang="es-ES" altLang="es-E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de cada 8 cánceres diagnosticados en mujeres</a:t>
            </a:r>
            <a:r>
              <a:rPr kumimoji="0" lang="es-ES" alt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Incidencia en incremento en Latinoamérica por cambios en estilos de vida y transición demográfica.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Diagnóstico aún en etapas avanzadas por baja cobertura de tamizaje.</a:t>
            </a:r>
          </a:p>
        </p:txBody>
      </p:sp>
    </p:spTree>
    <p:extLst>
      <p:ext uri="{BB962C8B-B14F-4D97-AF65-F5344CB8AC3E}">
        <p14:creationId xmlns:p14="http://schemas.microsoft.com/office/powerpoint/2010/main" val="114163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EFEF8-FDF6-468C-AFE6-A680CF6B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chemeClr val="tx1"/>
                </a:solidFill>
              </a:rPr>
              <a:t>DISTRIBUCIÓN DE CÁNCER DE MAMA</a:t>
            </a:r>
            <a:endParaRPr lang="es-BO" sz="36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551" y="1690688"/>
            <a:ext cx="8217703" cy="430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28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b="1" dirty="0" smtClean="0">
                <a:solidFill>
                  <a:schemeClr val="tx1"/>
                </a:solidFill>
              </a:rPr>
              <a:t>FACTORES DE RIESGO</a:t>
            </a:r>
            <a:endParaRPr lang="es-ES" sz="3600" b="1" dirty="0">
              <a:solidFill>
                <a:schemeClr val="tx1"/>
              </a:solidFill>
            </a:endParaRPr>
          </a:p>
        </p:txBody>
      </p:sp>
      <p:sp>
        <p:nvSpPr>
          <p:cNvPr id="3" name="Rectangle 1"/>
          <p:cNvSpPr>
            <a:spLocks noGrp="1" noChangeArrowheads="1"/>
          </p:cNvSpPr>
          <p:nvPr>
            <p:ph sz="quarter" idx="13"/>
          </p:nvPr>
        </p:nvSpPr>
        <p:spPr bwMode="auto">
          <a:xfrm>
            <a:off x="1075256" y="1476458"/>
            <a:ext cx="9675871" cy="3688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" sz="3200" b="1" dirty="0">
                <a:solidFill>
                  <a:schemeClr val="tx1"/>
                </a:solidFill>
              </a:rPr>
              <a:t>No modificables</a:t>
            </a:r>
          </a:p>
          <a:p>
            <a:r>
              <a:rPr lang="es-ES" sz="3200" dirty="0">
                <a:solidFill>
                  <a:schemeClr val="tx1"/>
                </a:solidFill>
              </a:rPr>
              <a:t>Edad &gt; 40 años</a:t>
            </a:r>
          </a:p>
          <a:p>
            <a:r>
              <a:rPr lang="es-ES" sz="3200" dirty="0">
                <a:solidFill>
                  <a:schemeClr val="tx1"/>
                </a:solidFill>
              </a:rPr>
              <a:t>Historia personal o familiar de cáncer de mama</a:t>
            </a:r>
          </a:p>
          <a:p>
            <a:r>
              <a:rPr lang="es-ES" sz="3200" dirty="0">
                <a:solidFill>
                  <a:schemeClr val="tx1"/>
                </a:solidFill>
              </a:rPr>
              <a:t>Mutaciones genéticas BRCA1/BRCA2</a:t>
            </a:r>
          </a:p>
          <a:p>
            <a:r>
              <a:rPr lang="es-ES" sz="3200" dirty="0">
                <a:solidFill>
                  <a:schemeClr val="tx1"/>
                </a:solidFill>
              </a:rPr>
              <a:t>Menarquia precoz / menopausia tardía</a:t>
            </a:r>
          </a:p>
          <a:p>
            <a:r>
              <a:rPr lang="es-ES" sz="3200" dirty="0">
                <a:solidFill>
                  <a:schemeClr val="tx1"/>
                </a:solidFill>
              </a:rPr>
              <a:t>Densidad mamaria </a:t>
            </a:r>
            <a:r>
              <a:rPr lang="es-ES" sz="3200" dirty="0" smtClean="0">
                <a:solidFill>
                  <a:schemeClr val="tx1"/>
                </a:solidFill>
              </a:rPr>
              <a:t>elevada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41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b="1" dirty="0" smtClean="0">
                <a:solidFill>
                  <a:schemeClr val="tx1"/>
                </a:solidFill>
              </a:rPr>
              <a:t>FACTORES DE RIESGO</a:t>
            </a:r>
            <a:endParaRPr lang="es-ES" sz="3600" b="1" dirty="0">
              <a:solidFill>
                <a:schemeClr val="tx1"/>
              </a:solidFill>
            </a:endParaRPr>
          </a:p>
        </p:txBody>
      </p:sp>
      <p:sp>
        <p:nvSpPr>
          <p:cNvPr id="3" name="Rectangle 1"/>
          <p:cNvSpPr>
            <a:spLocks noGrp="1" noChangeArrowheads="1"/>
          </p:cNvSpPr>
          <p:nvPr>
            <p:ph sz="quarter" idx="13"/>
          </p:nvPr>
        </p:nvSpPr>
        <p:spPr bwMode="auto">
          <a:xfrm>
            <a:off x="1075256" y="1365057"/>
            <a:ext cx="9675871" cy="3929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Modificables</a:t>
            </a:r>
          </a:p>
          <a:p>
            <a:r>
              <a:rPr lang="es-ES" dirty="0">
                <a:solidFill>
                  <a:schemeClr val="tx1"/>
                </a:solidFill>
              </a:rPr>
              <a:t>Obesidad y sedentarismo</a:t>
            </a:r>
          </a:p>
          <a:p>
            <a:r>
              <a:rPr lang="es-ES" dirty="0">
                <a:solidFill>
                  <a:schemeClr val="tx1"/>
                </a:solidFill>
              </a:rPr>
              <a:t>Consumo de alcohol</a:t>
            </a:r>
          </a:p>
          <a:p>
            <a:r>
              <a:rPr lang="es-ES" dirty="0">
                <a:solidFill>
                  <a:schemeClr val="tx1"/>
                </a:solidFill>
              </a:rPr>
              <a:t>Terapia de reemplazo hormonal prolongada</a:t>
            </a:r>
          </a:p>
          <a:p>
            <a:r>
              <a:rPr lang="es-ES" dirty="0">
                <a:solidFill>
                  <a:schemeClr val="tx1"/>
                </a:solidFill>
              </a:rPr>
              <a:t>Lactancia materna insuficiente</a:t>
            </a:r>
          </a:p>
        </p:txBody>
      </p:sp>
    </p:spTree>
    <p:extLst>
      <p:ext uri="{BB962C8B-B14F-4D97-AF65-F5344CB8AC3E}">
        <p14:creationId xmlns:p14="http://schemas.microsoft.com/office/powerpoint/2010/main" val="102805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EFEF8-FDF6-468C-AFE6-A680CF6B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b="1" dirty="0" smtClean="0">
                <a:solidFill>
                  <a:schemeClr val="tx1"/>
                </a:solidFill>
              </a:rPr>
              <a:t>FACTORES DE RIESGO</a:t>
            </a:r>
            <a:endParaRPr lang="es-BO" sz="3600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1357745" y="2064327"/>
            <a:ext cx="2542308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MENSTRUACIÓN A EDAD </a:t>
            </a:r>
            <a:r>
              <a:rPr lang="es-ES" dirty="0" smtClean="0"/>
              <a:t>TEMPRANA</a:t>
            </a:r>
          </a:p>
          <a:p>
            <a:pPr algn="ctr"/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4786744" y="2064327"/>
            <a:ext cx="2625437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EDAD AVANZADA AL 1ER PARTO O NO HABER DADO A LUZ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8298872" y="2064327"/>
            <a:ext cx="2327564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OBESIDAD</a:t>
            </a:r>
          </a:p>
          <a:p>
            <a:pPr algn="ctr"/>
            <a:endParaRPr lang="es-ES" dirty="0"/>
          </a:p>
          <a:p>
            <a:pPr algn="ctr"/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1357744" y="3832791"/>
            <a:ext cx="2542309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ANTECEDENTES FAMILIARES DE CÁNCER DE </a:t>
            </a:r>
            <a:r>
              <a:rPr lang="es-ES" dirty="0" smtClean="0"/>
              <a:t>MAMA</a:t>
            </a:r>
          </a:p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786745" y="3830638"/>
            <a:ext cx="2625436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CAMBIOS HEREDITARIOS EN LOS GENES BRCA1 O BRCA2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8298872" y="3830638"/>
            <a:ext cx="2327564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TRATAMIENTO CON RADIOTERPIA A NIVEL DE LA </a:t>
            </a:r>
            <a:r>
              <a:rPr lang="es-ES" dirty="0" smtClean="0"/>
              <a:t>MAMA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986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EFEF8-FDF6-468C-AFE6-A680CF6B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 smtClean="0">
                <a:solidFill>
                  <a:schemeClr val="tx1"/>
                </a:solidFill>
              </a:rPr>
              <a:t>FACTORES DE RIESGO</a:t>
            </a:r>
            <a:endParaRPr lang="es-BO" sz="40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1357744" y="2064327"/>
            <a:ext cx="2299855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TEJIDO DE LA MAMA DENSO EN MAMOGRAFÍA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4786744" y="2064327"/>
            <a:ext cx="2290711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USO DE HORMONAS CON ESTRÓGENO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8298872" y="2064327"/>
            <a:ext cx="2078182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SEDENTARISMO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1357745" y="3832791"/>
            <a:ext cx="2078182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CONSUMO DE BEBIDAS ALCOHOLICAS 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786745" y="3830638"/>
            <a:ext cx="2078182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RAZA </a:t>
            </a:r>
            <a:r>
              <a:rPr lang="es-ES" dirty="0" smtClean="0"/>
              <a:t>BLANCA</a:t>
            </a:r>
          </a:p>
          <a:p>
            <a:pPr algn="ctr"/>
            <a:endParaRPr lang="es-ES" dirty="0"/>
          </a:p>
          <a:p>
            <a:pPr algn="ctr"/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930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b="1" dirty="0" smtClean="0">
                <a:solidFill>
                  <a:schemeClr val="tx1"/>
                </a:solidFill>
              </a:rPr>
              <a:t>PREVENCIÓN PRIMARIA</a:t>
            </a:r>
            <a:endParaRPr lang="es-ES" sz="3600" b="1" dirty="0">
              <a:solidFill>
                <a:schemeClr val="tx1"/>
              </a:solidFill>
            </a:endParaRPr>
          </a:p>
        </p:txBody>
      </p:sp>
      <p:sp>
        <p:nvSpPr>
          <p:cNvPr id="3" name="Rectangle 1"/>
          <p:cNvSpPr>
            <a:spLocks noGrp="1" noChangeArrowheads="1"/>
          </p:cNvSpPr>
          <p:nvPr>
            <p:ph sz="quarter" idx="13"/>
          </p:nvPr>
        </p:nvSpPr>
        <p:spPr bwMode="auto">
          <a:xfrm>
            <a:off x="964420" y="912231"/>
            <a:ext cx="9675871" cy="5555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" sz="2800" b="1" dirty="0">
                <a:solidFill>
                  <a:schemeClr val="tx1"/>
                </a:solidFill>
              </a:rPr>
              <a:t>Estilos de vida saludables</a:t>
            </a:r>
          </a:p>
          <a:p>
            <a:r>
              <a:rPr lang="es-ES" sz="2800" dirty="0">
                <a:solidFill>
                  <a:schemeClr val="tx1"/>
                </a:solidFill>
              </a:rPr>
              <a:t>Mantener IMC adecuado</a:t>
            </a:r>
          </a:p>
          <a:p>
            <a:r>
              <a:rPr lang="es-ES" sz="2800" dirty="0">
                <a:solidFill>
                  <a:schemeClr val="tx1"/>
                </a:solidFill>
              </a:rPr>
              <a:t>Realizar actividad física regular</a:t>
            </a:r>
          </a:p>
          <a:p>
            <a:r>
              <a:rPr lang="es-ES" sz="2800" dirty="0">
                <a:solidFill>
                  <a:schemeClr val="tx1"/>
                </a:solidFill>
              </a:rPr>
              <a:t>Disminuir el consumo de alcohol</a:t>
            </a:r>
          </a:p>
          <a:p>
            <a:r>
              <a:rPr lang="es-ES" sz="2800" dirty="0">
                <a:solidFill>
                  <a:schemeClr val="tx1"/>
                </a:solidFill>
              </a:rPr>
              <a:t>Promover lactancia materna exclusiva por ≥ 6 meses</a:t>
            </a:r>
          </a:p>
          <a:p>
            <a:r>
              <a:rPr lang="es-ES" sz="2800" dirty="0">
                <a:solidFill>
                  <a:schemeClr val="tx1"/>
                </a:solidFill>
              </a:rPr>
              <a:t>Alimentación rica en frutas, verduras y fibra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Educación comunitaria</a:t>
            </a:r>
          </a:p>
          <a:p>
            <a:r>
              <a:rPr lang="es-ES" sz="2800" dirty="0">
                <a:solidFill>
                  <a:schemeClr val="tx1"/>
                </a:solidFill>
              </a:rPr>
              <a:t>Enseñar signos de alarma</a:t>
            </a:r>
          </a:p>
          <a:p>
            <a:r>
              <a:rPr lang="es-ES" sz="2800" dirty="0">
                <a:solidFill>
                  <a:schemeClr val="tx1"/>
                </a:solidFill>
              </a:rPr>
              <a:t>Promover autoexploración mamaria informada</a:t>
            </a:r>
          </a:p>
          <a:p>
            <a:r>
              <a:rPr lang="es-ES" sz="2800" dirty="0">
                <a:solidFill>
                  <a:schemeClr val="tx1"/>
                </a:solidFill>
              </a:rPr>
              <a:t>Reducción del estigma y miedo al examen</a:t>
            </a:r>
          </a:p>
        </p:txBody>
      </p:sp>
    </p:spTree>
    <p:extLst>
      <p:ext uri="{BB962C8B-B14F-4D97-AF65-F5344CB8AC3E}">
        <p14:creationId xmlns:p14="http://schemas.microsoft.com/office/powerpoint/2010/main" val="235324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b="1" dirty="0" smtClean="0">
                <a:solidFill>
                  <a:schemeClr val="tx1"/>
                </a:solidFill>
              </a:rPr>
              <a:t>RECOMENDACIONES GENERALES</a:t>
            </a:r>
            <a:endParaRPr lang="es-ES" sz="3600" b="1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sz="quarter" idx="13"/>
          </p:nvPr>
        </p:nvSpPr>
        <p:spPr bwMode="auto">
          <a:xfrm>
            <a:off x="1075256" y="1220168"/>
            <a:ext cx="93841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Mujeres 40–49 años: mamografía cada 1–2 años según riesgo individual.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Mujeres ≥ 50 años: mamografía anual o bianual.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Mujeres con alto riesgo: inicio a los 30–35 años y combinar mamografía + resonancia magnética (según recursos).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Autoexamen mamario: no reemplaza mamografía, pero empodera a la mujer para reconocer cambios.</a:t>
            </a:r>
          </a:p>
        </p:txBody>
      </p:sp>
    </p:spTree>
    <p:extLst>
      <p:ext uri="{BB962C8B-B14F-4D97-AF65-F5344CB8AC3E}">
        <p14:creationId xmlns:p14="http://schemas.microsoft.com/office/powerpoint/2010/main" val="401032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6691" y="415636"/>
            <a:ext cx="7426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/>
              <a:t>EXAMEN CLÍNICO DE MAMA</a:t>
            </a:r>
            <a:endParaRPr lang="es-ES" sz="36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886691" y="1497399"/>
            <a:ext cx="101415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Pasos del examen</a:t>
            </a:r>
          </a:p>
          <a:p>
            <a:r>
              <a:rPr lang="es-ES" sz="3600" dirty="0"/>
              <a:t>Inspección: asimetrías, retracciones, piel de naranja, eritema.</a:t>
            </a:r>
          </a:p>
          <a:p>
            <a:r>
              <a:rPr lang="es-ES" sz="3600" dirty="0"/>
              <a:t>Palpación sistemática: con movimientos circulares o verticales.</a:t>
            </a:r>
          </a:p>
          <a:p>
            <a:r>
              <a:rPr lang="es-ES" sz="3600" dirty="0"/>
              <a:t>Evaluación axilar y supraclavicular.</a:t>
            </a:r>
          </a:p>
          <a:p>
            <a:r>
              <a:rPr lang="es-ES" sz="3600" dirty="0"/>
              <a:t>Registro y referencia según hallazgos.</a:t>
            </a:r>
          </a:p>
        </p:txBody>
      </p:sp>
    </p:spTree>
    <p:extLst>
      <p:ext uri="{BB962C8B-B14F-4D97-AF65-F5344CB8AC3E}">
        <p14:creationId xmlns:p14="http://schemas.microsoft.com/office/powerpoint/2010/main" val="77685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6691" y="415636"/>
            <a:ext cx="7426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/>
              <a:t>SIGNOS DE ALARMA EN MAMA</a:t>
            </a:r>
            <a:endParaRPr lang="es-ES" sz="3600" b="1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86691" y="1230626"/>
            <a:ext cx="8544358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Bulto duro, fijo o irregular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Cambios en la </a:t>
            </a:r>
            <a:r>
              <a:rPr kumimoji="0" lang="es-ES" altLang="es-E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piel</a:t>
            </a: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(“piel de naranja”)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Retracción del pezón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Secreción hemática o serosa unilateral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Aumento de volumen localizado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Adenopatías axilares anormales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Dolor persistente focal sin causa aparente</a:t>
            </a:r>
          </a:p>
        </p:txBody>
      </p:sp>
    </p:spTree>
    <p:extLst>
      <p:ext uri="{BB962C8B-B14F-4D97-AF65-F5344CB8AC3E}">
        <p14:creationId xmlns:p14="http://schemas.microsoft.com/office/powerpoint/2010/main" val="175252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EFEF8-FDF6-468C-AFE6-A680CF6B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chemeClr val="tx1"/>
                </a:solidFill>
              </a:rPr>
              <a:t>SÍNTOMAS DE CÁNCER DE MAMA</a:t>
            </a:r>
            <a:endParaRPr lang="es-BO" sz="3600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375" y="1013124"/>
            <a:ext cx="8891704" cy="534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5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6691" y="187528"/>
            <a:ext cx="7426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/>
              <a:t>CONDUCTA</a:t>
            </a:r>
            <a:endParaRPr lang="es-ES" sz="3600" b="1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86691" y="833859"/>
            <a:ext cx="8544358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" sz="3200" dirty="0"/>
              <a:t>Masa palpable</a:t>
            </a:r>
          </a:p>
          <a:p>
            <a:r>
              <a:rPr lang="es-ES" sz="3200" dirty="0"/>
              <a:t>Solicitar ecografía mamaria si la paciente es &lt; 30 años.</a:t>
            </a:r>
          </a:p>
          <a:p>
            <a:r>
              <a:rPr lang="es-ES" sz="3200" dirty="0"/>
              <a:t>Solicitar mamografía si es ≥ 30 años.</a:t>
            </a:r>
          </a:p>
          <a:p>
            <a:r>
              <a:rPr lang="es-ES" sz="3200" dirty="0"/>
              <a:t>Referir según categorías BI-RADS.</a:t>
            </a:r>
          </a:p>
          <a:p>
            <a:r>
              <a:rPr lang="es-ES" sz="3200" dirty="0"/>
              <a:t>Secreción por pezón</a:t>
            </a:r>
          </a:p>
          <a:p>
            <a:r>
              <a:rPr lang="es-ES" sz="3200" dirty="0"/>
              <a:t>Determinar si es fisiológica o patológica.</a:t>
            </a:r>
          </a:p>
          <a:p>
            <a:r>
              <a:rPr lang="es-ES" sz="3200" dirty="0"/>
              <a:t>Secreción hemática o unilateral → referencia urgente.</a:t>
            </a:r>
          </a:p>
          <a:p>
            <a:r>
              <a:rPr lang="es-ES" sz="3200" dirty="0"/>
              <a:t>Adenopatía axilar sospechosa</a:t>
            </a:r>
          </a:p>
          <a:p>
            <a:r>
              <a:rPr lang="es-ES" sz="3200" dirty="0"/>
              <a:t>Ecografía + </a:t>
            </a:r>
            <a:r>
              <a:rPr lang="es-ES" sz="3200" dirty="0" smtClean="0"/>
              <a:t>biopsia dirigida</a:t>
            </a:r>
            <a:endParaRPr lang="es-ES" sz="3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altLang="es-ES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15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EFEF8-FDF6-468C-AFE6-A680CF6B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chemeClr val="tx1"/>
                </a:solidFill>
              </a:rPr>
              <a:t>SIGNOS </a:t>
            </a:r>
            <a:r>
              <a:rPr lang="es-ES" sz="3600" dirty="0" smtClean="0">
                <a:solidFill>
                  <a:schemeClr val="tx1"/>
                </a:solidFill>
              </a:rPr>
              <a:t>DE CÁNCER DE MAMA</a:t>
            </a:r>
            <a:endParaRPr lang="es-BO" sz="3600" dirty="0">
              <a:solidFill>
                <a:schemeClr val="tx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30" y="1661124"/>
            <a:ext cx="2705100" cy="237172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075256" y="4164258"/>
            <a:ext cx="2078182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SECRECIÓN SANGUINOLENTA POR EL PEZÓN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986" y="1661124"/>
            <a:ext cx="3229928" cy="2607433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666859" y="4566320"/>
            <a:ext cx="2078182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DEFORMACIÓN DE LA MAMA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270" y="1722780"/>
            <a:ext cx="2571750" cy="2066925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8142054" y="4437363"/>
            <a:ext cx="2078182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RETRACCIÓN DEL PEZÓN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979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EFEF8-FDF6-468C-AFE6-A680CF6B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chemeClr val="tx1"/>
                </a:solidFill>
              </a:rPr>
              <a:t>SIGNOS </a:t>
            </a:r>
            <a:r>
              <a:rPr lang="es-ES" sz="3600" dirty="0" smtClean="0">
                <a:solidFill>
                  <a:schemeClr val="tx1"/>
                </a:solidFill>
              </a:rPr>
              <a:t>DE CÁNCER DE MAMA</a:t>
            </a:r>
            <a:endParaRPr lang="es-BO" sz="3600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075256" y="4164258"/>
            <a:ext cx="2078182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PIEL DE NARANJA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322" y="2055441"/>
            <a:ext cx="268605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4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EFEF8-FDF6-468C-AFE6-A680CF6B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chemeClr val="tx1"/>
                </a:solidFill>
              </a:rPr>
              <a:t>AUTOEXAMEN DE MAMA</a:t>
            </a:r>
            <a:endParaRPr lang="es-BO" sz="3600" dirty="0">
              <a:solidFill>
                <a:schemeClr val="tx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71" y="1841182"/>
            <a:ext cx="6115050" cy="37242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2495" y="1841182"/>
            <a:ext cx="4501616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64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EFEF8-FDF6-468C-AFE6-A680CF6B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800" dirty="0" smtClean="0">
                <a:solidFill>
                  <a:schemeClr val="tx1"/>
                </a:solidFill>
              </a:rPr>
              <a:t>ECOGRAFÍA</a:t>
            </a:r>
            <a:r>
              <a:rPr lang="es-ES" sz="4000" dirty="0" smtClean="0">
                <a:solidFill>
                  <a:schemeClr val="tx1"/>
                </a:solidFill>
              </a:rPr>
              <a:t/>
            </a:r>
            <a:br>
              <a:rPr lang="es-ES" sz="4000" dirty="0" smtClean="0">
                <a:solidFill>
                  <a:schemeClr val="tx1"/>
                </a:solidFill>
              </a:rPr>
            </a:br>
            <a:r>
              <a:rPr lang="es-ES" sz="4000" dirty="0">
                <a:solidFill>
                  <a:schemeClr val="tx1"/>
                </a:solidFill>
              </a:rPr>
              <a:t>E</a:t>
            </a:r>
            <a:r>
              <a:rPr lang="es-ES" sz="4000" dirty="0" smtClean="0">
                <a:solidFill>
                  <a:schemeClr val="tx1"/>
                </a:solidFill>
              </a:rPr>
              <a:t>s </a:t>
            </a:r>
            <a:r>
              <a:rPr lang="es-ES" sz="4000" dirty="0">
                <a:solidFill>
                  <a:schemeClr val="tx1"/>
                </a:solidFill>
              </a:rPr>
              <a:t>una herramienta diagnóstica que utiliza ondas sonoras para crear imágenes del interior del seno, siendo útil para detectar y caracterizar anomalías como bultos, y determinar si son quistes llenos de líquido o masas sólida</a:t>
            </a:r>
            <a:endParaRPr lang="es-BO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33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EFEF8-FDF6-468C-AFE6-A680CF6B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800" dirty="0" smtClean="0">
                <a:solidFill>
                  <a:schemeClr val="tx1"/>
                </a:solidFill>
              </a:rPr>
              <a:t>ECOGRAFÍA</a:t>
            </a:r>
            <a:r>
              <a:rPr lang="es-ES" sz="4000" dirty="0" smtClean="0">
                <a:solidFill>
                  <a:schemeClr val="tx1"/>
                </a:solidFill>
              </a:rPr>
              <a:t/>
            </a:r>
            <a:br>
              <a:rPr lang="es-ES" sz="4000" dirty="0" smtClean="0">
                <a:solidFill>
                  <a:schemeClr val="tx1"/>
                </a:solidFill>
              </a:rPr>
            </a:br>
            <a:endParaRPr lang="es-BO" sz="4000" dirty="0">
              <a:solidFill>
                <a:schemeClr val="tx1"/>
              </a:solidFill>
            </a:endParaRPr>
          </a:p>
        </p:txBody>
      </p:sp>
      <p:pic>
        <p:nvPicPr>
          <p:cNvPr id="1026" name="Picture 2" descr="Detección temprana y diagnóstico del cáncer mamario - Ultrasonografía Méd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951" y="1528888"/>
            <a:ext cx="5534847" cy="368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MOGRAFÍA Y ECOGRAFÍA MAMARIA COMO ESTUDIOS COMPLEMENTARIOS - Lavall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51" y="1755155"/>
            <a:ext cx="5744479" cy="323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77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EFEF8-FDF6-468C-AFE6-A680CF6B1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48" y="548004"/>
            <a:ext cx="5544999" cy="12960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dirty="0" smtClean="0">
                <a:solidFill>
                  <a:schemeClr val="tx1"/>
                </a:solidFill>
              </a:rPr>
              <a:t>MAMOGRAFÍA</a:t>
            </a:r>
            <a:br>
              <a:rPr lang="es-ES" sz="4000" b="1" dirty="0" smtClean="0">
                <a:solidFill>
                  <a:schemeClr val="tx1"/>
                </a:solidFill>
              </a:rPr>
            </a:br>
            <a:r>
              <a:rPr lang="es-ES" sz="3600" dirty="0" smtClean="0">
                <a:solidFill>
                  <a:schemeClr val="tx1"/>
                </a:solidFill>
              </a:rPr>
              <a:t/>
            </a:r>
            <a:br>
              <a:rPr lang="es-ES" sz="3600" dirty="0" smtClean="0">
                <a:solidFill>
                  <a:schemeClr val="tx1"/>
                </a:solidFill>
              </a:rPr>
            </a:br>
            <a:r>
              <a:rPr lang="es-ES" sz="3600" dirty="0" smtClean="0">
                <a:solidFill>
                  <a:schemeClr val="tx1"/>
                </a:solidFill>
              </a:rPr>
              <a:t>E</a:t>
            </a:r>
            <a:r>
              <a:rPr lang="es-ES" sz="3600" dirty="0" smtClean="0">
                <a:solidFill>
                  <a:schemeClr val="tx1"/>
                </a:solidFill>
              </a:rPr>
              <a:t>s </a:t>
            </a:r>
            <a:r>
              <a:rPr lang="es-ES" sz="3600" dirty="0">
                <a:solidFill>
                  <a:schemeClr val="tx1"/>
                </a:solidFill>
              </a:rPr>
              <a:t>una </a:t>
            </a:r>
            <a:r>
              <a:rPr lang="es-ES" sz="3600" b="1" dirty="0">
                <a:solidFill>
                  <a:schemeClr val="tx1"/>
                </a:solidFill>
              </a:rPr>
              <a:t>radiografía de la mama</a:t>
            </a:r>
            <a:r>
              <a:rPr lang="es-ES" sz="3600" dirty="0">
                <a:solidFill>
                  <a:schemeClr val="tx1"/>
                </a:solidFill>
              </a:rPr>
              <a:t> que se utiliza para crear imágenes del tejido mamario y buscar signos tempranos de cáncer, como bultos </a:t>
            </a:r>
            <a:r>
              <a:rPr lang="es-ES" sz="3600" dirty="0" smtClean="0">
                <a:solidFill>
                  <a:schemeClr val="tx1"/>
                </a:solidFill>
              </a:rPr>
              <a:t>o calcificaciones</a:t>
            </a:r>
            <a:r>
              <a:rPr lang="es-ES" dirty="0">
                <a:solidFill>
                  <a:schemeClr val="tx1"/>
                </a:solidFill>
              </a:rPr>
              <a:t>.</a:t>
            </a:r>
            <a:endParaRPr lang="es-BO" sz="3600" dirty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163957" y="5340929"/>
            <a:ext cx="249348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CALCIFICACIONES GRANDES, GRUESAS NO CANCEROSAS  </a:t>
            </a:r>
          </a:p>
          <a:p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8657443" y="5340929"/>
            <a:ext cx="2406798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CALCIFICACIONES FINAS, ESTRELLADAS MUY SOSPECHOSAS DE CÁNCER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3957" y="389924"/>
            <a:ext cx="4900283" cy="495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2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EFEF8-FDF6-468C-AFE6-A680CF6B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400" b="1" dirty="0" smtClean="0">
                <a:solidFill>
                  <a:schemeClr val="tx1"/>
                </a:solidFill>
              </a:rPr>
              <a:t>MAMOGRAFÍA</a:t>
            </a:r>
            <a:r>
              <a:rPr lang="es-ES" sz="3600" dirty="0" smtClean="0">
                <a:solidFill>
                  <a:schemeClr val="tx1"/>
                </a:solidFill>
              </a:rPr>
              <a:t/>
            </a:r>
            <a:br>
              <a:rPr lang="es-ES" sz="3600" dirty="0" smtClean="0">
                <a:solidFill>
                  <a:schemeClr val="tx1"/>
                </a:solidFill>
              </a:rPr>
            </a:br>
            <a:r>
              <a:rPr lang="es-ES" sz="3600" dirty="0" smtClean="0">
                <a:solidFill>
                  <a:schemeClr val="tx1"/>
                </a:solidFill>
              </a:rPr>
              <a:t/>
            </a:r>
            <a:br>
              <a:rPr lang="es-ES" sz="3600" dirty="0" smtClean="0">
                <a:solidFill>
                  <a:schemeClr val="tx1"/>
                </a:solidFill>
              </a:rPr>
            </a:br>
            <a:r>
              <a:rPr lang="es-ES" sz="3600" dirty="0" err="1">
                <a:solidFill>
                  <a:schemeClr val="tx1"/>
                </a:solidFill>
              </a:rPr>
              <a:t>Mamografía</a:t>
            </a:r>
            <a:r>
              <a:rPr lang="es-ES" sz="3600" dirty="0">
                <a:solidFill>
                  <a:schemeClr val="tx1"/>
                </a:solidFill>
              </a:rPr>
              <a:t> de detección: Se realiza para buscar signos de cáncer de mama en mujeres asintomáticas y se suelen tomar dos o más imágenes de cada mama.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>
                <a:solidFill>
                  <a:schemeClr val="tx1"/>
                </a:solidFill>
              </a:rPr>
              <a:t>Mamografía de diagnóstico: Se utiliza para investigar más a fondo un hallazgo anormal, como un bulto, dolor o un cambio en la piel. </a:t>
            </a:r>
            <a:br>
              <a:rPr lang="es-ES" sz="3600" dirty="0">
                <a:solidFill>
                  <a:schemeClr val="tx1"/>
                </a:solidFill>
              </a:rPr>
            </a:br>
            <a:endParaRPr lang="es-BO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44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EFEF8-FDF6-468C-AFE6-A680CF6B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400" b="1" dirty="0" smtClean="0">
                <a:solidFill>
                  <a:schemeClr val="tx1"/>
                </a:solidFill>
              </a:rPr>
              <a:t>CLASIFICACIÓN BIRADS</a:t>
            </a:r>
            <a:endParaRPr lang="es-BO" sz="4400" b="1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638" y="1339786"/>
            <a:ext cx="8667178" cy="476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0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EFEF8-FDF6-468C-AFE6-A680CF6B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b="1" dirty="0" smtClean="0">
                <a:solidFill>
                  <a:schemeClr val="tx1"/>
                </a:solidFill>
              </a:rPr>
              <a:t>CLASIFICACIÓN BIRADS</a:t>
            </a:r>
            <a:endParaRPr lang="es-BO" sz="4000" b="1" dirty="0">
              <a:solidFill>
                <a:schemeClr val="tx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203" y="1275968"/>
            <a:ext cx="8734047" cy="499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5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942111" y="540328"/>
            <a:ext cx="10051200" cy="3656879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chemeClr val="tx1"/>
                </a:solidFill>
              </a:rPr>
              <a:t>CONCLUSIONES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El </a:t>
            </a:r>
            <a:r>
              <a:rPr lang="es-ES" dirty="0">
                <a:solidFill>
                  <a:schemeClr val="tx1"/>
                </a:solidFill>
              </a:rPr>
              <a:t>cáncer de mama es altamente tratable si se detecta a tiempo.</a:t>
            </a:r>
          </a:p>
          <a:p>
            <a:r>
              <a:rPr lang="es-ES" dirty="0">
                <a:solidFill>
                  <a:schemeClr val="tx1"/>
                </a:solidFill>
              </a:rPr>
              <a:t>El primer nivel es decisivo en prevención, educación y tamizaje.</a:t>
            </a:r>
          </a:p>
          <a:p>
            <a:r>
              <a:rPr lang="es-ES" dirty="0">
                <a:solidFill>
                  <a:schemeClr val="tx1"/>
                </a:solidFill>
              </a:rPr>
              <a:t>La capacitación continua del personal de salud reduce la mortalidad y mejora la calidad de atención.</a:t>
            </a:r>
          </a:p>
          <a:p>
            <a:r>
              <a:rPr lang="es-ES" dirty="0">
                <a:solidFill>
                  <a:schemeClr val="tx1"/>
                </a:solidFill>
              </a:rPr>
              <a:t>Se requiere </a:t>
            </a:r>
            <a:r>
              <a:rPr lang="es-ES" dirty="0" err="1">
                <a:solidFill>
                  <a:schemeClr val="tx1"/>
                </a:solidFill>
              </a:rPr>
              <a:t>intersectorialidad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smtClean="0">
                <a:solidFill>
                  <a:schemeClr val="tx1"/>
                </a:solidFill>
              </a:rPr>
              <a:t>e integralidad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060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71542" y="4637782"/>
            <a:ext cx="4250638" cy="1382074"/>
          </a:xfrm>
        </p:spPr>
        <p:txBody>
          <a:bodyPr/>
          <a:lstStyle/>
          <a:p>
            <a:r>
              <a:rPr lang="es-419" b="1" dirty="0">
                <a:solidFill>
                  <a:schemeClr val="bg1"/>
                </a:solidFill>
              </a:rPr>
              <a:t>GRACIAS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body" sz="quarter" idx="13"/>
          </p:nvPr>
        </p:nvSpPr>
        <p:spPr>
          <a:xfrm>
            <a:off x="1250544" y="5328819"/>
            <a:ext cx="5031740" cy="781001"/>
          </a:xfrm>
        </p:spPr>
        <p:txBody>
          <a:bodyPr>
            <a:noAutofit/>
          </a:bodyPr>
          <a:lstStyle/>
          <a:p>
            <a:r>
              <a:rPr lang="es-419" sz="1400" b="1" dirty="0"/>
              <a:t>Dr. Winsor Mendoza Moya</a:t>
            </a:r>
          </a:p>
          <a:p>
            <a:r>
              <a:rPr lang="es-419" sz="1400" b="1" dirty="0"/>
              <a:t>Teléfono: 	75761087</a:t>
            </a:r>
          </a:p>
          <a:p>
            <a:r>
              <a:rPr lang="es-419" sz="1400" b="1" dirty="0"/>
              <a:t>Correo electrónico: </a:t>
            </a:r>
            <a:r>
              <a:rPr lang="es-419" sz="1400" b="1" dirty="0" smtClean="0"/>
              <a:t>mendozawinmed@gmail.com</a:t>
            </a:r>
            <a:endParaRPr lang="es-419" sz="6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544" y="332856"/>
            <a:ext cx="3214254" cy="321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8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033B31DA58764B9C95249EE3674570" ma:contentTypeVersion="3" ma:contentTypeDescription="Create a new document." ma:contentTypeScope="" ma:versionID="95dc898934bc55d44f916a4c37f6ed9f">
  <xsd:schema xmlns:xsd="http://www.w3.org/2001/XMLSchema" xmlns:xs="http://www.w3.org/2001/XMLSchema" xmlns:p="http://schemas.microsoft.com/office/2006/metadata/properties" xmlns:ns2="f40e8ec9-c0d5-46bf-ada4-d85cb00858d0" xmlns:ns3="904e2ea1-c14c-483b-89ef-f6b2df6ba23c" targetNamespace="http://schemas.microsoft.com/office/2006/metadata/properties" ma:root="true" ma:fieldsID="b2e5cbfe1fc3ad2df5ba46ab37a879c3" ns2:_="" ns3:_="">
    <xsd:import namespace="f40e8ec9-c0d5-46bf-ada4-d85cb00858d0"/>
    <xsd:import namespace="904e2ea1-c14c-483b-89ef-f6b2df6ba23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ingHintHash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0e8ec9-c0d5-46bf-ada4-d85cb00858d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4e2ea1-c14c-483b-89ef-f6b2df6ba23c" elementFormDefault="qualified">
    <xsd:import namespace="http://schemas.microsoft.com/office/2006/documentManagement/types"/>
    <xsd:import namespace="http://schemas.microsoft.com/office/infopath/2007/PartnerControls"/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40e8ec9-c0d5-46bf-ada4-d85cb00858d0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BE5A9D-64DF-46EE-BCE5-9B667E1C0F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0e8ec9-c0d5-46bf-ada4-d85cb00858d0"/>
    <ds:schemaRef ds:uri="904e2ea1-c14c-483b-89ef-f6b2df6ba2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0F74D5-53BD-4753-803D-A53A678D4C85}">
  <ds:schemaRefs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904e2ea1-c14c-483b-89ef-f6b2df6ba23c"/>
    <ds:schemaRef ds:uri="f40e8ec9-c0d5-46bf-ada4-d85cb00858d0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FC88AED-DDA3-4E85-A6A8-FD03E97F58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611</Words>
  <Application>Microsoft Office PowerPoint</Application>
  <PresentationFormat>Panorámica</PresentationFormat>
  <Paragraphs>112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3" baseType="lpstr">
      <vt:lpstr>MS PGothic</vt:lpstr>
      <vt:lpstr>Arial</vt:lpstr>
      <vt:lpstr>Calibri</vt:lpstr>
      <vt:lpstr>Century Gothic</vt:lpstr>
      <vt:lpstr>Verdana</vt:lpstr>
      <vt:lpstr>Wingdings 3</vt:lpstr>
      <vt:lpstr>Ion</vt:lpstr>
      <vt:lpstr>Presentación de PowerPoint</vt:lpstr>
      <vt:lpstr>INTRODUCCIÓN</vt:lpstr>
      <vt:lpstr>ANATOMÍA</vt:lpstr>
      <vt:lpstr>EPIDEMIOLOGÍA</vt:lpstr>
      <vt:lpstr>DISTRIBUCIÓN DE CÁNCER DE MAMA</vt:lpstr>
      <vt:lpstr>FACTORES DE RIESGO</vt:lpstr>
      <vt:lpstr>FACTORES DE RIESGO</vt:lpstr>
      <vt:lpstr>FACTORES DE RIESGO</vt:lpstr>
      <vt:lpstr>FACTORES DE RIESGO</vt:lpstr>
      <vt:lpstr>PREVENCIÓN PRIMARIA</vt:lpstr>
      <vt:lpstr>RECOMENDACIONES GENERALES</vt:lpstr>
      <vt:lpstr>Presentación de PowerPoint</vt:lpstr>
      <vt:lpstr>Presentación de PowerPoint</vt:lpstr>
      <vt:lpstr>SÍNTOMAS DE CÁNCER DE MAMA</vt:lpstr>
      <vt:lpstr>Presentación de PowerPoint</vt:lpstr>
      <vt:lpstr>SIGNOS DE CÁNCER DE MAMA</vt:lpstr>
      <vt:lpstr>SIGNOS DE CÁNCER DE MAMA</vt:lpstr>
      <vt:lpstr>AUTOEXAMEN DE MAMA</vt:lpstr>
      <vt:lpstr>ECOGRAFÍA Es una herramienta diagnóstica que utiliza ondas sonoras para crear imágenes del interior del seno, siendo útil para detectar y caracterizar anomalías como bultos, y determinar si son quistes llenos de líquido o masas sólida</vt:lpstr>
      <vt:lpstr>ECOGRAFÍA </vt:lpstr>
      <vt:lpstr>MAMOGRAFÍA  Es una radiografía de la mama que se utiliza para crear imágenes del tejido mamario y buscar signos tempranos de cáncer, como bultos o calcificaciones.</vt:lpstr>
      <vt:lpstr>MAMOGRAFÍA  Mamografía de detección: Se realiza para buscar signos de cáncer de mama en mujeres asintomáticas y se suelen tomar dos o más imágenes de cada mama. Mamografía de diagnóstico: Se utiliza para investigar más a fondo un hallazgo anormal, como un bulto, dolor o un cambio en la piel.  </vt:lpstr>
      <vt:lpstr>CLASIFICACIÓN BIRADS</vt:lpstr>
      <vt:lpstr>CLASIFICACIÓN BIRADS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2021-05-12T00:24:51Z</dcterms:created>
  <dcterms:modified xsi:type="dcterms:W3CDTF">2025-11-17T23:26:32Z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0x0101000A033B31DA58764B9C95249EE3674570</vt:lpwstr>
  </property>
</Properties>
</file>