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9" r:id="rId4"/>
    <p:sldMasterId id="2147483699" r:id="rId5"/>
  </p:sldMasterIdLst>
  <p:notesMasterIdLst>
    <p:notesMasterId r:id="rId50"/>
  </p:notesMasterIdLst>
  <p:handoutMasterIdLst>
    <p:handoutMasterId r:id="rId51"/>
  </p:handoutMasterIdLst>
  <p:sldIdLst>
    <p:sldId id="336" r:id="rId6"/>
    <p:sldId id="419" r:id="rId7"/>
    <p:sldId id="420" r:id="rId8"/>
    <p:sldId id="416" r:id="rId9"/>
    <p:sldId id="423" r:id="rId10"/>
    <p:sldId id="427" r:id="rId11"/>
    <p:sldId id="415" r:id="rId12"/>
    <p:sldId id="266" r:id="rId13"/>
    <p:sldId id="428" r:id="rId14"/>
    <p:sldId id="430" r:id="rId15"/>
    <p:sldId id="443" r:id="rId16"/>
    <p:sldId id="449" r:id="rId17"/>
    <p:sldId id="450" r:id="rId18"/>
    <p:sldId id="422" r:id="rId19"/>
    <p:sldId id="451" r:id="rId20"/>
    <p:sldId id="432" r:id="rId21"/>
    <p:sldId id="452" r:id="rId22"/>
    <p:sldId id="453" r:id="rId23"/>
    <p:sldId id="454" r:id="rId24"/>
    <p:sldId id="457" r:id="rId25"/>
    <p:sldId id="458" r:id="rId26"/>
    <p:sldId id="434" r:id="rId27"/>
    <p:sldId id="455" r:id="rId28"/>
    <p:sldId id="435" r:id="rId29"/>
    <p:sldId id="456" r:id="rId30"/>
    <p:sldId id="459" r:id="rId31"/>
    <p:sldId id="460" r:id="rId32"/>
    <p:sldId id="436" r:id="rId33"/>
    <p:sldId id="461" r:id="rId34"/>
    <p:sldId id="462" r:id="rId35"/>
    <p:sldId id="437" r:id="rId36"/>
    <p:sldId id="463" r:id="rId37"/>
    <p:sldId id="464" r:id="rId38"/>
    <p:sldId id="438" r:id="rId39"/>
    <p:sldId id="465" r:id="rId40"/>
    <p:sldId id="439" r:id="rId41"/>
    <p:sldId id="466" r:id="rId42"/>
    <p:sldId id="440" r:id="rId43"/>
    <p:sldId id="431" r:id="rId44"/>
    <p:sldId id="433" r:id="rId45"/>
    <p:sldId id="468" r:id="rId46"/>
    <p:sldId id="467" r:id="rId47"/>
    <p:sldId id="469" r:id="rId48"/>
    <p:sldId id="375" r:id="rId49"/>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E2E2"/>
    <a:srgbClr val="D1D1D1"/>
    <a:srgbClr val="024C96"/>
    <a:srgbClr val="00477C"/>
    <a:srgbClr val="676767"/>
    <a:srgbClr val="008DF7"/>
    <a:srgbClr val="AAAA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07" autoAdjust="0"/>
    <p:restoredTop sz="94660"/>
  </p:normalViewPr>
  <p:slideViewPr>
    <p:cSldViewPr snapToGrid="0">
      <p:cViewPr varScale="1">
        <p:scale>
          <a:sx n="69" d="100"/>
          <a:sy n="69" d="100"/>
        </p:scale>
        <p:origin x="816" y="72"/>
      </p:cViewPr>
      <p:guideLst/>
    </p:cSldViewPr>
  </p:slideViewPr>
  <p:notesTextViewPr>
    <p:cViewPr>
      <p:scale>
        <a:sx n="1" d="1"/>
        <a:sy n="1" d="1"/>
      </p:scale>
      <p:origin x="0" y="0"/>
    </p:cViewPr>
  </p:notesTextViewPr>
  <p:notesViewPr>
    <p:cSldViewPr snapToGrid="0">
      <p:cViewPr varScale="1">
        <p:scale>
          <a:sx n="57" d="100"/>
          <a:sy n="57" d="100"/>
        </p:scale>
        <p:origin x="199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presProps" Target="presProps.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2416E08-9BDE-4A43-AEDA-5CF573FF2C19}" type="datetimeFigureOut">
              <a:rPr lang="pt-BR" smtClean="0"/>
              <a:t>13/11/2025</a:t>
            </a:fld>
            <a:endParaRPr lang="pt-B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1048A53-8B9D-43F0-BD7B-F74897699050}" type="slidenum">
              <a:rPr lang="pt-BR" smtClean="0"/>
              <a:t>‹Nº›</a:t>
            </a:fld>
            <a:endParaRPr lang="pt-BR"/>
          </a:p>
        </p:txBody>
      </p:sp>
    </p:spTree>
    <p:extLst>
      <p:ext uri="{BB962C8B-B14F-4D97-AF65-F5344CB8AC3E}">
        <p14:creationId xmlns:p14="http://schemas.microsoft.com/office/powerpoint/2010/main" val="29883012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419"/>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2B4192-86D2-4889-8571-846EAEABB57A}" type="datetimeFigureOut">
              <a:rPr lang="es-419" smtClean="0"/>
              <a:t>13/11/2025</a:t>
            </a:fld>
            <a:endParaRPr lang="es-419"/>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419"/>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419"/>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419"/>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16B222-3C91-4506-9A52-A205411305DD}" type="slidenum">
              <a:rPr lang="es-419" smtClean="0"/>
              <a:t>‹Nº›</a:t>
            </a:fld>
            <a:endParaRPr lang="es-419"/>
          </a:p>
        </p:txBody>
      </p:sp>
    </p:spTree>
    <p:extLst>
      <p:ext uri="{BB962C8B-B14F-4D97-AF65-F5344CB8AC3E}">
        <p14:creationId xmlns:p14="http://schemas.microsoft.com/office/powerpoint/2010/main" val="1986062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BB5A3CAC-C3CD-4A44-AC49-E28DCE66EB06}" type="datetimeFigureOut">
              <a:rPr lang="pt-BR" smtClean="0"/>
              <a:t>13/11/2025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2E24064-1A18-41C8-975B-9CF9FC1A77B5}" type="slidenum">
              <a:rPr lang="pt-BR" smtClean="0"/>
              <a:t>‹Nº›</a:t>
            </a:fld>
            <a:endParaRPr lang="pt-BR"/>
          </a:p>
        </p:txBody>
      </p:sp>
      <p:cxnSp>
        <p:nvCxnSpPr>
          <p:cNvPr id="7" name="Straight Connector 8"/>
          <p:cNvCxnSpPr/>
          <p:nvPr userDrawn="1"/>
        </p:nvCxnSpPr>
        <p:spPr>
          <a:xfrm>
            <a:off x="3286986" y="5917767"/>
            <a:ext cx="5645727" cy="27709"/>
          </a:xfrm>
          <a:prstGeom prst="line">
            <a:avLst/>
          </a:prstGeom>
          <a:ln w="53975">
            <a:solidFill>
              <a:schemeClr val="tx1">
                <a:alpha val="50000"/>
              </a:schemeClr>
            </a:solidFill>
          </a:ln>
          <a:effectLst>
            <a:reflection stA="45000" endPos="2000" dist="50800" dir="5400000" sy="-100000" algn="bl" rotWithShape="0"/>
          </a:effectLst>
        </p:spPr>
        <p:style>
          <a:lnRef idx="1">
            <a:schemeClr val="accent1"/>
          </a:lnRef>
          <a:fillRef idx="0">
            <a:schemeClr val="accent1"/>
          </a:fillRef>
          <a:effectRef idx="0">
            <a:schemeClr val="accent1"/>
          </a:effectRef>
          <a:fontRef idx="minor">
            <a:schemeClr val="tx1"/>
          </a:fontRef>
        </p:style>
      </p:cxnSp>
      <p:cxnSp>
        <p:nvCxnSpPr>
          <p:cNvPr id="8" name="Straight Connector 11"/>
          <p:cNvCxnSpPr/>
          <p:nvPr userDrawn="1"/>
        </p:nvCxnSpPr>
        <p:spPr>
          <a:xfrm flipV="1">
            <a:off x="3313737" y="4536345"/>
            <a:ext cx="5572991" cy="48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14"/>
          <p:cNvCxnSpPr/>
          <p:nvPr userDrawn="1"/>
        </p:nvCxnSpPr>
        <p:spPr>
          <a:xfrm flipV="1">
            <a:off x="3306421" y="4656932"/>
            <a:ext cx="5572991" cy="48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0" name="Group 24"/>
          <p:cNvGrpSpPr/>
          <p:nvPr userDrawn="1"/>
        </p:nvGrpSpPr>
        <p:grpSpPr>
          <a:xfrm>
            <a:off x="10252340" y="2199565"/>
            <a:ext cx="1533277" cy="432000"/>
            <a:chOff x="10252340" y="2199565"/>
            <a:chExt cx="1533277" cy="432000"/>
          </a:xfrm>
        </p:grpSpPr>
        <p:sp>
          <p:nvSpPr>
            <p:cNvPr id="11" name="Oval 19"/>
            <p:cNvSpPr/>
            <p:nvPr userDrawn="1"/>
          </p:nvSpPr>
          <p:spPr>
            <a:xfrm>
              <a:off x="10756046" y="2253564"/>
              <a:ext cx="324000" cy="32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Oval 21"/>
            <p:cNvSpPr/>
            <p:nvPr userDrawn="1"/>
          </p:nvSpPr>
          <p:spPr>
            <a:xfrm>
              <a:off x="10252340" y="2297802"/>
              <a:ext cx="232063" cy="2355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Oval 18"/>
            <p:cNvSpPr/>
            <p:nvPr userDrawn="1"/>
          </p:nvSpPr>
          <p:spPr>
            <a:xfrm>
              <a:off x="11353617" y="2199565"/>
              <a:ext cx="432000" cy="43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14" name="Group 23"/>
          <p:cNvGrpSpPr/>
          <p:nvPr userDrawn="1"/>
        </p:nvGrpSpPr>
        <p:grpSpPr>
          <a:xfrm>
            <a:off x="420245" y="2200420"/>
            <a:ext cx="1539618" cy="432000"/>
            <a:chOff x="420245" y="2200420"/>
            <a:chExt cx="1539618" cy="432000"/>
          </a:xfrm>
        </p:grpSpPr>
        <p:sp>
          <p:nvSpPr>
            <p:cNvPr id="15" name="Oval 17"/>
            <p:cNvSpPr/>
            <p:nvPr userDrawn="1"/>
          </p:nvSpPr>
          <p:spPr>
            <a:xfrm>
              <a:off x="420245" y="2200420"/>
              <a:ext cx="432000" cy="43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Oval 20"/>
            <p:cNvSpPr/>
            <p:nvPr userDrawn="1"/>
          </p:nvSpPr>
          <p:spPr>
            <a:xfrm>
              <a:off x="1131392" y="2248776"/>
              <a:ext cx="324000" cy="32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Oval 22"/>
            <p:cNvSpPr/>
            <p:nvPr userDrawn="1"/>
          </p:nvSpPr>
          <p:spPr>
            <a:xfrm>
              <a:off x="1727800" y="2293014"/>
              <a:ext cx="232063" cy="2355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spTree>
    <p:extLst>
      <p:ext uri="{BB962C8B-B14F-4D97-AF65-F5344CB8AC3E}">
        <p14:creationId xmlns:p14="http://schemas.microsoft.com/office/powerpoint/2010/main" val="3052635156"/>
      </p:ext>
    </p:extLst>
  </p:cSld>
  <p:clrMapOvr>
    <a:masterClrMapping/>
  </p:clrMapOvr>
  <p:extLst>
    <p:ext uri="{DCECCB84-F9BA-43D5-87BE-67443E8EF086}">
      <p15:sldGuideLst xmlns:p15="http://schemas.microsoft.com/office/powerpoint/2012/main">
        <p15:guide id="1" orient="horz" pos="1298"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3"/>
          <p:cNvSpPr>
            <a:spLocks noGrp="1"/>
          </p:cNvSpPr>
          <p:nvPr>
            <p:ph type="dt" sz="half" idx="10"/>
          </p:nvPr>
        </p:nvSpPr>
        <p:spPr/>
        <p:txBody>
          <a:bodyPr/>
          <a:lstStyle/>
          <a:p>
            <a:fld id="{B61BEF0D-F0BB-DE4B-95CE-6DB70DBA9567}" type="datetimeFigureOut">
              <a:rPr lang="en-US" smtClean="0"/>
              <a:pPr/>
              <a:t>11/13/2025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582726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B5A3CAC-C3CD-4A44-AC49-E28DCE66EB06}" type="datetimeFigureOut">
              <a:rPr lang="pt-BR" smtClean="0"/>
              <a:t>13/11/2025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2E24064-1A18-41C8-975B-9CF9FC1A77B5}" type="slidenum">
              <a:rPr lang="pt-BR" smtClean="0"/>
              <a:t>‹Nº›</a:t>
            </a:fld>
            <a:endParaRPr lang="pt-BR"/>
          </a:p>
        </p:txBody>
      </p:sp>
      <p:sp>
        <p:nvSpPr>
          <p:cNvPr id="7" name="Rectangle 7"/>
          <p:cNvSpPr/>
          <p:nvPr userDrawn="1"/>
        </p:nvSpPr>
        <p:spPr>
          <a:xfrm>
            <a:off x="572281" y="3692525"/>
            <a:ext cx="5036234" cy="781001"/>
          </a:xfrm>
          <a:prstGeom prst="rect">
            <a:avLst/>
          </a:prstGeom>
          <a:solidFill>
            <a:srgbClr val="00477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8" name="Straight Connector 11"/>
          <p:cNvCxnSpPr/>
          <p:nvPr userDrawn="1"/>
        </p:nvCxnSpPr>
        <p:spPr>
          <a:xfrm>
            <a:off x="325371" y="2292449"/>
            <a:ext cx="4567" cy="2171650"/>
          </a:xfrm>
          <a:prstGeom prst="line">
            <a:avLst/>
          </a:prstGeom>
          <a:ln w="53975">
            <a:solidFill>
              <a:srgbClr val="008DF7"/>
            </a:solidFill>
          </a:ln>
        </p:spPr>
        <p:style>
          <a:lnRef idx="1">
            <a:schemeClr val="accent1"/>
          </a:lnRef>
          <a:fillRef idx="0">
            <a:schemeClr val="accent1"/>
          </a:fillRef>
          <a:effectRef idx="0">
            <a:schemeClr val="accent1"/>
          </a:effectRef>
          <a:fontRef idx="minor">
            <a:schemeClr val="tx1"/>
          </a:fontRef>
        </p:style>
      </p:cxnSp>
      <p:pic>
        <p:nvPicPr>
          <p:cNvPr id="9" name="Picture 10"/>
          <p:cNvPicPr>
            <a:picLocks/>
          </p:cNvPicPr>
          <p:nvPr userDrawn="1"/>
        </p:nvPicPr>
        <p:blipFill rotWithShape="1">
          <a:blip r:embed="rId2">
            <a:extLst>
              <a:ext uri="{28A0092B-C50C-407E-A947-70E740481C1C}">
                <a14:useLocalDpi xmlns:a14="http://schemas.microsoft.com/office/drawing/2010/main" val="0"/>
              </a:ext>
            </a:extLst>
          </a:blip>
          <a:srcRect/>
          <a:stretch/>
        </p:blipFill>
        <p:spPr>
          <a:xfrm>
            <a:off x="7939610" y="2294351"/>
            <a:ext cx="4248000" cy="1389600"/>
          </a:xfrm>
          <a:prstGeom prst="rect">
            <a:avLst/>
          </a:prstGeom>
        </p:spPr>
      </p:pic>
    </p:spTree>
    <p:extLst>
      <p:ext uri="{BB962C8B-B14F-4D97-AF65-F5344CB8AC3E}">
        <p14:creationId xmlns:p14="http://schemas.microsoft.com/office/powerpoint/2010/main" val="914534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B5A3CAC-C3CD-4A44-AC49-E28DCE66EB06}" type="datetimeFigureOut">
              <a:rPr lang="pt-BR" smtClean="0"/>
              <a:t>13/11/2025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F2E24064-1A18-41C8-975B-9CF9FC1A77B5}" type="slidenum">
              <a:rPr lang="pt-BR" smtClean="0"/>
              <a:t>‹Nº›</a:t>
            </a:fld>
            <a:endParaRPr lang="pt-BR"/>
          </a:p>
        </p:txBody>
      </p:sp>
    </p:spTree>
    <p:extLst>
      <p:ext uri="{BB962C8B-B14F-4D97-AF65-F5344CB8AC3E}">
        <p14:creationId xmlns:p14="http://schemas.microsoft.com/office/powerpoint/2010/main" val="2975672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B5A3CAC-C3CD-4A44-AC49-E28DCE66EB06}" type="datetimeFigureOut">
              <a:rPr lang="pt-BR" smtClean="0"/>
              <a:t>13/11/2025</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F2E24064-1A18-41C8-975B-9CF9FC1A77B5}" type="slidenum">
              <a:rPr lang="pt-BR" smtClean="0"/>
              <a:t>‹Nº›</a:t>
            </a:fld>
            <a:endParaRPr lang="pt-BR"/>
          </a:p>
        </p:txBody>
      </p:sp>
    </p:spTree>
    <p:extLst>
      <p:ext uri="{BB962C8B-B14F-4D97-AF65-F5344CB8AC3E}">
        <p14:creationId xmlns:p14="http://schemas.microsoft.com/office/powerpoint/2010/main" val="38451452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7" name="Date Placeholder 2"/>
          <p:cNvSpPr>
            <a:spLocks noGrp="1"/>
          </p:cNvSpPr>
          <p:nvPr>
            <p:ph type="dt" sz="half" idx="10"/>
          </p:nvPr>
        </p:nvSpPr>
        <p:spPr/>
        <p:txBody>
          <a:bodyPr/>
          <a:lstStyle/>
          <a:p>
            <a:fld id="{BB5A3CAC-C3CD-4A44-AC49-E28DCE66EB06}" type="datetimeFigureOut">
              <a:rPr lang="pt-BR" smtClean="0"/>
              <a:t>13/11/2025</a:t>
            </a:fld>
            <a:endParaRPr lang="pt-BR"/>
          </a:p>
        </p:txBody>
      </p:sp>
      <p:sp>
        <p:nvSpPr>
          <p:cNvPr id="5" name="Footer Placeholder 3"/>
          <p:cNvSpPr>
            <a:spLocks noGrp="1"/>
          </p:cNvSpPr>
          <p:nvPr>
            <p:ph type="ftr" sz="quarter" idx="11"/>
          </p:nvPr>
        </p:nvSpPr>
        <p:spPr/>
        <p:txBody>
          <a:bodyPr/>
          <a:lstStyle/>
          <a:p>
            <a:endParaRPr lang="pt-BR"/>
          </a:p>
        </p:txBody>
      </p:sp>
      <p:sp>
        <p:nvSpPr>
          <p:cNvPr id="6" name="Slide Number Placeholder 4"/>
          <p:cNvSpPr>
            <a:spLocks noGrp="1"/>
          </p:cNvSpPr>
          <p:nvPr>
            <p:ph type="sldNum" sz="quarter" idx="12"/>
          </p:nvPr>
        </p:nvSpPr>
        <p:spPr/>
        <p:txBody>
          <a:bodyPr/>
          <a:lstStyle/>
          <a:p>
            <a:fld id="{F2E24064-1A18-41C8-975B-9CF9FC1A77B5}" type="slidenum">
              <a:rPr lang="pt-BR" smtClean="0"/>
              <a:t>‹Nº›</a:t>
            </a:fld>
            <a:endParaRPr lang="pt-BR"/>
          </a:p>
        </p:txBody>
      </p:sp>
      <p:pic>
        <p:nvPicPr>
          <p:cNvPr id="8"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038905"/>
            <a:ext cx="12192000" cy="4818658"/>
          </a:xfrm>
          <a:prstGeom prst="rect">
            <a:avLst/>
          </a:prstGeom>
        </p:spPr>
      </p:pic>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6689"/>
            <a:ext cx="12192000" cy="2022434"/>
          </a:xfrm>
          <a:prstGeom prst="rect">
            <a:avLst/>
          </a:prstGeom>
        </p:spPr>
      </p:pic>
    </p:spTree>
    <p:extLst>
      <p:ext uri="{BB962C8B-B14F-4D97-AF65-F5344CB8AC3E}">
        <p14:creationId xmlns:p14="http://schemas.microsoft.com/office/powerpoint/2010/main" val="199435694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B5A3CAC-C3CD-4A44-AC49-E28DCE66EB06}" type="datetimeFigureOut">
              <a:rPr lang="pt-BR" smtClean="0"/>
              <a:t>13/11/2025</a:t>
            </a:fld>
            <a:endParaRPr lang="pt-BR"/>
          </a:p>
        </p:txBody>
      </p:sp>
      <p:sp>
        <p:nvSpPr>
          <p:cNvPr id="5" name="Footer Placeholder 2"/>
          <p:cNvSpPr>
            <a:spLocks noGrp="1"/>
          </p:cNvSpPr>
          <p:nvPr>
            <p:ph type="ftr" sz="quarter" idx="11"/>
          </p:nvPr>
        </p:nvSpPr>
        <p:spPr/>
        <p:txBody>
          <a:bodyPr/>
          <a:lstStyle/>
          <a:p>
            <a:endParaRPr lang="pt-BR"/>
          </a:p>
        </p:txBody>
      </p:sp>
      <p:sp>
        <p:nvSpPr>
          <p:cNvPr id="6" name="Slide Number Placeholder 3"/>
          <p:cNvSpPr>
            <a:spLocks noGrp="1"/>
          </p:cNvSpPr>
          <p:nvPr>
            <p:ph type="sldNum" sz="quarter" idx="12"/>
          </p:nvPr>
        </p:nvSpPr>
        <p:spPr/>
        <p:txBody>
          <a:bodyPr/>
          <a:lstStyle/>
          <a:p>
            <a:fld id="{B0980539-7229-4423-8979-4AF7DBD43039}" type="slidenum">
              <a:rPr lang="en-US" smtClean="0"/>
              <a:t>‹Nº›</a:t>
            </a:fld>
            <a:endParaRPr lang="pt-BR"/>
          </a:p>
        </p:txBody>
      </p:sp>
      <p:pic>
        <p:nvPicPr>
          <p:cNvPr id="8" name="Picture 6"/>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a:xfrm>
            <a:off x="3926" y="3841423"/>
            <a:ext cx="3323734" cy="3016577"/>
          </a:xfrm>
          <a:prstGeom prst="rtTriangle">
            <a:avLst/>
          </a:prstGeom>
        </p:spPr>
      </p:pic>
      <p:pic>
        <p:nvPicPr>
          <p:cNvPr id="9" name="Picture 8"/>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a:xfrm rot="10800000">
            <a:off x="8868266" y="0"/>
            <a:ext cx="3323734" cy="3016577"/>
          </a:xfrm>
          <a:prstGeom prst="rtTriangle">
            <a:avLst/>
          </a:prstGeom>
        </p:spPr>
      </p:pic>
    </p:spTree>
    <p:extLst>
      <p:ext uri="{BB962C8B-B14F-4D97-AF65-F5344CB8AC3E}">
        <p14:creationId xmlns:p14="http://schemas.microsoft.com/office/powerpoint/2010/main" val="3815414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7" name="Date Placeholder 4"/>
          <p:cNvSpPr>
            <a:spLocks noGrp="1"/>
          </p:cNvSpPr>
          <p:nvPr>
            <p:ph type="dt" sz="half" idx="10"/>
          </p:nvPr>
        </p:nvSpPr>
        <p:spPr/>
        <p:txBody>
          <a:bodyPr/>
          <a:lstStyle/>
          <a:p>
            <a:fld id="{BB5A3CAC-C3CD-4A44-AC49-E28DCE66EB06}" type="datetimeFigureOut">
              <a:rPr lang="pt-BR" smtClean="0"/>
              <a:t>13/11/2025</a:t>
            </a:fld>
            <a:endParaRPr lang="pt-BR"/>
          </a:p>
        </p:txBody>
      </p:sp>
      <p:sp>
        <p:nvSpPr>
          <p:cNvPr id="5" name="Footer Placeholder 5"/>
          <p:cNvSpPr>
            <a:spLocks noGrp="1"/>
          </p:cNvSpPr>
          <p:nvPr>
            <p:ph type="ftr" sz="quarter" idx="11"/>
          </p:nvPr>
        </p:nvSpPr>
        <p:spPr/>
        <p:txBody>
          <a:bodyPr/>
          <a:lstStyle/>
          <a:p>
            <a:endParaRPr lang="pt-BR"/>
          </a:p>
        </p:txBody>
      </p:sp>
      <p:sp>
        <p:nvSpPr>
          <p:cNvPr id="6" name="Slide Number Placeholder 6"/>
          <p:cNvSpPr>
            <a:spLocks noGrp="1"/>
          </p:cNvSpPr>
          <p:nvPr>
            <p:ph type="sldNum" sz="quarter" idx="12"/>
          </p:nvPr>
        </p:nvSpPr>
        <p:spPr/>
        <p:txBody>
          <a:bodyPr/>
          <a:lstStyle/>
          <a:p>
            <a:fld id="{F2E24064-1A18-41C8-975B-9CF9FC1A77B5}" type="slidenum">
              <a:rPr lang="pt-BR" smtClean="0"/>
              <a:t>‹Nº›</a:t>
            </a:fld>
            <a:endParaRPr lang="pt-BR"/>
          </a:p>
        </p:txBody>
      </p:sp>
    </p:spTree>
    <p:extLst>
      <p:ext uri="{BB962C8B-B14F-4D97-AF65-F5344CB8AC3E}">
        <p14:creationId xmlns:p14="http://schemas.microsoft.com/office/powerpoint/2010/main" val="2333584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BB5A3CAC-C3CD-4A44-AC49-E28DCE66EB06}" type="datetimeFigureOut">
              <a:rPr lang="pt-BR" smtClean="0"/>
              <a:t>13/11/2025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F2E24064-1A18-41C8-975B-9CF9FC1A77B5}" type="slidenum">
              <a:rPr lang="pt-BR" smtClean="0"/>
              <a:t>‹Nº›</a:t>
            </a:fld>
            <a:endParaRPr lang="pt-BR"/>
          </a:p>
        </p:txBody>
      </p:sp>
    </p:spTree>
    <p:extLst>
      <p:ext uri="{BB962C8B-B14F-4D97-AF65-F5344CB8AC3E}">
        <p14:creationId xmlns:p14="http://schemas.microsoft.com/office/powerpoint/2010/main" val="1445537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BB5A3CAC-C3CD-4A44-AC49-E28DCE66EB06}" type="datetimeFigureOut">
              <a:rPr lang="pt-BR" smtClean="0"/>
              <a:t>13/11/2025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F2E24064-1A18-41C8-975B-9CF9FC1A77B5}" type="slidenum">
              <a:rPr lang="pt-BR" smtClean="0"/>
              <a:t>‹Nº›</a:t>
            </a:fld>
            <a:endParaRPr lang="pt-BR"/>
          </a:p>
        </p:txBody>
      </p:sp>
    </p:spTree>
    <p:extLst>
      <p:ext uri="{BB962C8B-B14F-4D97-AF65-F5344CB8AC3E}">
        <p14:creationId xmlns:p14="http://schemas.microsoft.com/office/powerpoint/2010/main" val="12552008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s-ES"/>
              <a:t>Haga clic para modificar el estilo de título del patrón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4" name="Date Placeholder 3"/>
          <p:cNvSpPr>
            <a:spLocks noGrp="1"/>
          </p:cNvSpPr>
          <p:nvPr>
            <p:ph type="dt" sz="half" idx="10"/>
          </p:nvPr>
        </p:nvSpPr>
        <p:spPr/>
        <p:txBody>
          <a:bodyPr/>
          <a:lstStyle/>
          <a:p>
            <a:fld id="{BB5A3CAC-C3CD-4A44-AC49-E28DCE66EB06}" type="datetimeFigureOut">
              <a:rPr lang="pt-BR" smtClean="0"/>
              <a:t>13/11/2025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2E24064-1A18-41C8-975B-9CF9FC1A77B5}" type="slidenum">
              <a:rPr lang="pt-BR" smtClean="0"/>
              <a:t>‹Nº›</a:t>
            </a:fld>
            <a:endParaRPr lang="pt-BR"/>
          </a:p>
        </p:txBody>
      </p:sp>
    </p:spTree>
    <p:extLst>
      <p:ext uri="{BB962C8B-B14F-4D97-AF65-F5344CB8AC3E}">
        <p14:creationId xmlns:p14="http://schemas.microsoft.com/office/powerpoint/2010/main" val="561652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s-ES"/>
              <a:t>Haga clic para modificar el estilo de título del patrón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s-ES"/>
              <a:t>Editar el estilo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4" name="Date Placeholder 3"/>
          <p:cNvSpPr>
            <a:spLocks noGrp="1"/>
          </p:cNvSpPr>
          <p:nvPr>
            <p:ph type="dt" sz="half" idx="10"/>
          </p:nvPr>
        </p:nvSpPr>
        <p:spPr/>
        <p:txBody>
          <a:bodyPr/>
          <a:lstStyle/>
          <a:p>
            <a:fld id="{BB5A3CAC-C3CD-4A44-AC49-E28DCE66EB06}" type="datetimeFigureOut">
              <a:rPr lang="pt-BR" smtClean="0"/>
              <a:t>13/11/2025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2E24064-1A18-41C8-975B-9CF9FC1A77B5}" type="slidenum">
              <a:rPr lang="pt-BR" smtClean="0"/>
              <a:t>‹Nº›</a:t>
            </a:fld>
            <a:endParaRPr lang="pt-BR"/>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0591338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B5A3CAC-C3CD-4A44-AC49-E28DCE66EB06}" type="datetimeFigureOut">
              <a:rPr lang="pt-BR" smtClean="0"/>
              <a:t>13/11/2025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2E24064-1A18-41C8-975B-9CF9FC1A77B5}" type="slidenum">
              <a:rPr lang="pt-BR" smtClean="0"/>
              <a:t>‹Nº›</a:t>
            </a:fld>
            <a:endParaRPr lang="pt-BR"/>
          </a:p>
        </p:txBody>
      </p:sp>
    </p:spTree>
    <p:extLst>
      <p:ext uri="{BB962C8B-B14F-4D97-AF65-F5344CB8AC3E}">
        <p14:creationId xmlns:p14="http://schemas.microsoft.com/office/powerpoint/2010/main" val="34162687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B5A3CAC-C3CD-4A44-AC49-E28DCE66EB06}" type="datetimeFigureOut">
              <a:rPr lang="pt-BR" smtClean="0"/>
              <a:t>13/11/2025</a:t>
            </a:fld>
            <a:endParaRPr lang="pt-BR"/>
          </a:p>
        </p:txBody>
      </p:sp>
      <p:sp>
        <p:nvSpPr>
          <p:cNvPr id="4"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2E24064-1A18-41C8-975B-9CF9FC1A77B5}" type="slidenum">
              <a:rPr lang="pt-BR" smtClean="0"/>
              <a:t>‹Nº›</a:t>
            </a:fld>
            <a:endParaRPr lang="pt-BR"/>
          </a:p>
        </p:txBody>
      </p:sp>
    </p:spTree>
    <p:extLst>
      <p:ext uri="{BB962C8B-B14F-4D97-AF65-F5344CB8AC3E}">
        <p14:creationId xmlns:p14="http://schemas.microsoft.com/office/powerpoint/2010/main" val="22606474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B5A3CAC-C3CD-4A44-AC49-E28DCE66EB06}" type="datetimeFigureOut">
              <a:rPr lang="pt-BR" smtClean="0"/>
              <a:t>13/11/2025</a:t>
            </a:fld>
            <a:endParaRPr lang="pt-BR"/>
          </a:p>
        </p:txBody>
      </p:sp>
      <p:sp>
        <p:nvSpPr>
          <p:cNvPr id="4"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2E24064-1A18-41C8-975B-9CF9FC1A77B5}" type="slidenum">
              <a:rPr lang="pt-BR" smtClean="0"/>
              <a:t>‹Nº›</a:t>
            </a:fld>
            <a:endParaRPr lang="pt-BR"/>
          </a:p>
        </p:txBody>
      </p:sp>
    </p:spTree>
    <p:extLst>
      <p:ext uri="{BB962C8B-B14F-4D97-AF65-F5344CB8AC3E}">
        <p14:creationId xmlns:p14="http://schemas.microsoft.com/office/powerpoint/2010/main" val="24137910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B5A3CAC-C3CD-4A44-AC49-E28DCE66EB06}" type="datetimeFigureOut">
              <a:rPr lang="pt-BR" smtClean="0"/>
              <a:t>13/11/2025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2E24064-1A18-41C8-975B-9CF9FC1A77B5}" type="slidenum">
              <a:rPr lang="pt-BR" smtClean="0"/>
              <a:t>‹Nº›</a:t>
            </a:fld>
            <a:endParaRPr lang="pt-BR"/>
          </a:p>
        </p:txBody>
      </p:sp>
    </p:spTree>
    <p:extLst>
      <p:ext uri="{BB962C8B-B14F-4D97-AF65-F5344CB8AC3E}">
        <p14:creationId xmlns:p14="http://schemas.microsoft.com/office/powerpoint/2010/main" val="10379135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B5A3CAC-C3CD-4A44-AC49-E28DCE66EB06}" type="datetimeFigureOut">
              <a:rPr lang="pt-BR" smtClean="0"/>
              <a:t>13/11/2025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2E24064-1A18-41C8-975B-9CF9FC1A77B5}" type="slidenum">
              <a:rPr lang="pt-BR" smtClean="0"/>
              <a:t>‹Nº›</a:t>
            </a:fld>
            <a:endParaRPr lang="pt-BR"/>
          </a:p>
        </p:txBody>
      </p:sp>
    </p:spTree>
    <p:extLst>
      <p:ext uri="{BB962C8B-B14F-4D97-AF65-F5344CB8AC3E}">
        <p14:creationId xmlns:p14="http://schemas.microsoft.com/office/powerpoint/2010/main" val="32699946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ítulo y conteni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75256" y="365124"/>
            <a:ext cx="10049943" cy="1296000"/>
          </a:xfrm>
        </p:spPr>
        <p:txBody>
          <a:bodyPr>
            <a:normAutofit/>
          </a:bodyPr>
          <a:lstStyle>
            <a:lvl1pPr>
              <a:defRPr sz="6000">
                <a:solidFill>
                  <a:schemeClr val="bg1"/>
                </a:solidFill>
                <a:latin typeface="Century Gothic" panose="020B0502020202020204" pitchFamily="34" charset="0"/>
              </a:defRPr>
            </a:lvl1pPr>
          </a:lstStyle>
          <a:p>
            <a:r>
              <a:rPr lang="es-ES"/>
              <a:t>Haga clic para modificar el estilo de título del patrón</a:t>
            </a:r>
            <a:endParaRPr lang="pt-BR" dirty="0"/>
          </a:p>
        </p:txBody>
      </p:sp>
      <p:sp>
        <p:nvSpPr>
          <p:cNvPr id="4" name="Date Placeholder 3"/>
          <p:cNvSpPr>
            <a:spLocks noGrp="1"/>
          </p:cNvSpPr>
          <p:nvPr>
            <p:ph type="dt" sz="half" idx="10"/>
          </p:nvPr>
        </p:nvSpPr>
        <p:spPr/>
        <p:txBody>
          <a:bodyPr/>
          <a:lstStyle/>
          <a:p>
            <a:fld id="{BB5A3CAC-C3CD-4A44-AC49-E28DCE66EB06}" type="datetimeFigureOut">
              <a:rPr lang="pt-BR" smtClean="0"/>
              <a:t>13/11/2025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2E24064-1A18-41C8-975B-9CF9FC1A77B5}" type="slidenum">
              <a:rPr lang="pt-BR" smtClean="0"/>
              <a:t>‹Nº›</a:t>
            </a:fld>
            <a:endParaRPr lang="pt-BR"/>
          </a:p>
        </p:txBody>
      </p:sp>
      <p:cxnSp>
        <p:nvCxnSpPr>
          <p:cNvPr id="8" name="Straight Connector 7"/>
          <p:cNvCxnSpPr/>
          <p:nvPr userDrawn="1"/>
        </p:nvCxnSpPr>
        <p:spPr>
          <a:xfrm>
            <a:off x="692705" y="365125"/>
            <a:ext cx="0" cy="1759097"/>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11501658" y="365125"/>
            <a:ext cx="0" cy="1759097"/>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userDrawn="1"/>
        </p:nvSpPr>
        <p:spPr>
          <a:xfrm>
            <a:off x="0" y="6246055"/>
            <a:ext cx="12192000" cy="611945"/>
          </a:xfrm>
          <a:prstGeom prst="rect">
            <a:avLst/>
          </a:prstGeom>
          <a:solidFill>
            <a:schemeClr val="dk1">
              <a:alpha val="3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t-BR"/>
          </a:p>
        </p:txBody>
      </p:sp>
      <p:sp>
        <p:nvSpPr>
          <p:cNvPr id="7" name="Content Placeholder 6"/>
          <p:cNvSpPr>
            <a:spLocks noGrp="1"/>
          </p:cNvSpPr>
          <p:nvPr>
            <p:ph sz="quarter" idx="13"/>
          </p:nvPr>
        </p:nvSpPr>
        <p:spPr>
          <a:xfrm>
            <a:off x="1066803" y="1690688"/>
            <a:ext cx="10051200" cy="4279900"/>
          </a:xfrm>
        </p:spPr>
        <p:txBody>
          <a:bodyPr>
            <a:normAutofit/>
          </a:bodyPr>
          <a:lstStyle>
            <a:lvl1pPr marL="0" indent="0">
              <a:buNone/>
              <a:defRPr sz="3600">
                <a:solidFill>
                  <a:schemeClr val="bg1"/>
                </a:solidFill>
                <a:latin typeface="Century Gothic" panose="020B0502020202020204" pitchFamily="34" charset="0"/>
              </a:defRPr>
            </a:lvl1pPr>
          </a:lstStyle>
          <a:p>
            <a:pPr lvl="0"/>
            <a:r>
              <a:rPr lang="es-ES"/>
              <a:t>Haga clic para modificar el estilo de texto del patrón</a:t>
            </a:r>
          </a:p>
        </p:txBody>
      </p:sp>
    </p:spTree>
    <p:extLst>
      <p:ext uri="{BB962C8B-B14F-4D97-AF65-F5344CB8AC3E}">
        <p14:creationId xmlns:p14="http://schemas.microsoft.com/office/powerpoint/2010/main" val="26067488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Encabezado de secció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6775" y="2301877"/>
            <a:ext cx="7345079" cy="1382074"/>
          </a:xfrm>
        </p:spPr>
        <p:txBody>
          <a:bodyPr anchor="ctr" anchorCtr="0"/>
          <a:lstStyle>
            <a:lvl1pPr>
              <a:defRPr sz="6000">
                <a:solidFill>
                  <a:srgbClr val="008DF7"/>
                </a:solidFill>
                <a:latin typeface="Century Gothic" panose="020B0502020202020204" pitchFamily="34" charset="0"/>
              </a:defRPr>
            </a:lvl1pPr>
          </a:lstStyle>
          <a:p>
            <a:r>
              <a:rPr lang="es-ES"/>
              <a:t>Haga clic para modificar el estilo de título del patrón</a:t>
            </a:r>
            <a:endParaRPr lang="pt-BR" dirty="0"/>
          </a:p>
        </p:txBody>
      </p:sp>
      <p:sp>
        <p:nvSpPr>
          <p:cNvPr id="4" name="Date Placeholder 3"/>
          <p:cNvSpPr>
            <a:spLocks noGrp="1"/>
          </p:cNvSpPr>
          <p:nvPr>
            <p:ph type="dt" sz="half" idx="10"/>
          </p:nvPr>
        </p:nvSpPr>
        <p:spPr/>
        <p:txBody>
          <a:bodyPr/>
          <a:lstStyle/>
          <a:p>
            <a:fld id="{BB5A3CAC-C3CD-4A44-AC49-E28DCE66EB06}" type="datetimeFigureOut">
              <a:rPr lang="pt-BR" smtClean="0"/>
              <a:t>13/11/2025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2E24064-1A18-41C8-975B-9CF9FC1A77B5}" type="slidenum">
              <a:rPr lang="pt-BR" smtClean="0"/>
              <a:t>‹Nº›</a:t>
            </a:fld>
            <a:endParaRPr lang="pt-BR"/>
          </a:p>
        </p:txBody>
      </p:sp>
      <p:sp>
        <p:nvSpPr>
          <p:cNvPr id="8" name="Rectangle 7"/>
          <p:cNvSpPr/>
          <p:nvPr userDrawn="1"/>
        </p:nvSpPr>
        <p:spPr>
          <a:xfrm>
            <a:off x="572281" y="3692525"/>
            <a:ext cx="5036234" cy="781001"/>
          </a:xfrm>
          <a:prstGeom prst="rect">
            <a:avLst/>
          </a:prstGeom>
          <a:solidFill>
            <a:srgbClr val="00477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Text Placeholder 9"/>
          <p:cNvSpPr>
            <a:spLocks noGrp="1"/>
          </p:cNvSpPr>
          <p:nvPr>
            <p:ph type="body" sz="quarter" idx="13"/>
          </p:nvPr>
        </p:nvSpPr>
        <p:spPr>
          <a:xfrm>
            <a:off x="576775" y="3692525"/>
            <a:ext cx="5031740" cy="781001"/>
          </a:xfrm>
        </p:spPr>
        <p:txBody>
          <a:bodyPr anchor="ctr" anchorCtr="0">
            <a:normAutofit/>
          </a:bodyPr>
          <a:lstStyle>
            <a:lvl1pPr marL="0" indent="0">
              <a:buNone/>
              <a:defRPr sz="3000">
                <a:solidFill>
                  <a:schemeClr val="bg1"/>
                </a:solidFill>
                <a:latin typeface="Century Gothic" panose="020B0502020202020204" pitchFamily="34" charset="0"/>
              </a:defRPr>
            </a:lvl1pPr>
          </a:lstStyle>
          <a:p>
            <a:pPr lvl="0"/>
            <a:r>
              <a:rPr lang="es-ES"/>
              <a:t>Haga clic para modificar el estilo de texto del patrón</a:t>
            </a:r>
          </a:p>
        </p:txBody>
      </p:sp>
      <p:cxnSp>
        <p:nvCxnSpPr>
          <p:cNvPr id="12" name="Straight Connector 11"/>
          <p:cNvCxnSpPr/>
          <p:nvPr userDrawn="1"/>
        </p:nvCxnSpPr>
        <p:spPr>
          <a:xfrm>
            <a:off x="325371" y="2292449"/>
            <a:ext cx="4567" cy="2171650"/>
          </a:xfrm>
          <a:prstGeom prst="line">
            <a:avLst/>
          </a:prstGeom>
          <a:ln w="53975">
            <a:solidFill>
              <a:srgbClr val="008DF7"/>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p:cNvPicPr>
          <p:nvPr userDrawn="1"/>
        </p:nvPicPr>
        <p:blipFill rotWithShape="1">
          <a:blip r:embed="rId3">
            <a:extLst>
              <a:ext uri="{28A0092B-C50C-407E-A947-70E740481C1C}">
                <a14:useLocalDpi xmlns:a14="http://schemas.microsoft.com/office/drawing/2010/main" val="0"/>
              </a:ext>
            </a:extLst>
          </a:blip>
          <a:srcRect/>
          <a:stretch/>
        </p:blipFill>
        <p:spPr>
          <a:xfrm>
            <a:off x="7939610" y="2294351"/>
            <a:ext cx="4248000" cy="1389600"/>
          </a:xfrm>
          <a:prstGeom prst="rect">
            <a:avLst/>
          </a:prstGeom>
        </p:spPr>
      </p:pic>
    </p:spTree>
    <p:extLst>
      <p:ext uri="{BB962C8B-B14F-4D97-AF65-F5344CB8AC3E}">
        <p14:creationId xmlns:p14="http://schemas.microsoft.com/office/powerpoint/2010/main" val="28924878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os objetos de conteni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671"/>
            <a:ext cx="12192000" cy="2574388"/>
          </a:xfrm>
          <a:prstGeom prst="rect">
            <a:avLst/>
          </a:prstGeom>
          <a:ln>
            <a:noFill/>
          </a:ln>
        </p:spPr>
      </p:pic>
      <p:sp>
        <p:nvSpPr>
          <p:cNvPr id="2" name="Title 1"/>
          <p:cNvSpPr>
            <a:spLocks noGrp="1"/>
          </p:cNvSpPr>
          <p:nvPr>
            <p:ph type="title"/>
          </p:nvPr>
        </p:nvSpPr>
        <p:spPr>
          <a:xfrm>
            <a:off x="2062573" y="239082"/>
            <a:ext cx="8074856" cy="1325563"/>
          </a:xfrm>
        </p:spPr>
        <p:txBody>
          <a:bodyPr>
            <a:normAutofit/>
          </a:bodyPr>
          <a:lstStyle>
            <a:lvl1pPr algn="ctr">
              <a:defRPr sz="6000">
                <a:solidFill>
                  <a:schemeClr val="bg1"/>
                </a:solidFill>
                <a:latin typeface="Century Gothic" panose="020B0502020202020204" pitchFamily="34" charset="0"/>
              </a:defRPr>
            </a:lvl1pPr>
          </a:lstStyle>
          <a:p>
            <a:r>
              <a:rPr lang="es-ES"/>
              <a:t>Haga clic para modificar el estilo de título del patrón</a:t>
            </a:r>
            <a:endParaRPr lang="pt-BR" dirty="0"/>
          </a:p>
        </p:txBody>
      </p:sp>
      <p:sp>
        <p:nvSpPr>
          <p:cNvPr id="5" name="Date Placeholder 4"/>
          <p:cNvSpPr>
            <a:spLocks noGrp="1"/>
          </p:cNvSpPr>
          <p:nvPr>
            <p:ph type="dt" sz="half" idx="10"/>
          </p:nvPr>
        </p:nvSpPr>
        <p:spPr/>
        <p:txBody>
          <a:bodyPr/>
          <a:lstStyle/>
          <a:p>
            <a:fld id="{BB5A3CAC-C3CD-4A44-AC49-E28DCE66EB06}" type="datetimeFigureOut">
              <a:rPr lang="pt-BR" smtClean="0"/>
              <a:t>13/11/2025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F2E24064-1A18-41C8-975B-9CF9FC1A77B5}" type="slidenum">
              <a:rPr lang="pt-BR" smtClean="0"/>
              <a:t>‹Nº›</a:t>
            </a:fld>
            <a:endParaRPr lang="pt-BR"/>
          </a:p>
        </p:txBody>
      </p:sp>
      <p:sp>
        <p:nvSpPr>
          <p:cNvPr id="11" name="Rectangle 10"/>
          <p:cNvSpPr/>
          <p:nvPr userDrawn="1"/>
        </p:nvSpPr>
        <p:spPr>
          <a:xfrm>
            <a:off x="3369" y="1913207"/>
            <a:ext cx="12193200" cy="661182"/>
          </a:xfrm>
          <a:prstGeom prst="rect">
            <a:avLst/>
          </a:prstGeom>
          <a:solidFill>
            <a:schemeClr val="dk1">
              <a:alpha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t-BR"/>
          </a:p>
        </p:txBody>
      </p:sp>
      <p:sp>
        <p:nvSpPr>
          <p:cNvPr id="15" name="Text Placeholder 14"/>
          <p:cNvSpPr>
            <a:spLocks noGrp="1"/>
          </p:cNvSpPr>
          <p:nvPr>
            <p:ph type="body" sz="quarter" idx="13"/>
          </p:nvPr>
        </p:nvSpPr>
        <p:spPr>
          <a:xfrm>
            <a:off x="762216" y="1912938"/>
            <a:ext cx="4899025" cy="661987"/>
          </a:xfrm>
        </p:spPr>
        <p:txBody>
          <a:bodyPr anchor="ctr" anchorCtr="0">
            <a:normAutofit/>
          </a:bodyPr>
          <a:lstStyle>
            <a:lvl1pPr marL="0" indent="0" algn="ctr">
              <a:buNone/>
              <a:defRPr sz="3000">
                <a:solidFill>
                  <a:schemeClr val="bg1"/>
                </a:solidFill>
                <a:latin typeface="Century Gothic" panose="020B0502020202020204" pitchFamily="34" charset="0"/>
              </a:defRPr>
            </a:lvl1pPr>
          </a:lstStyle>
          <a:p>
            <a:pPr lvl="0"/>
            <a:r>
              <a:rPr lang="es-ES"/>
              <a:t>Haga clic para modificar el estilo de texto del patrón</a:t>
            </a:r>
          </a:p>
        </p:txBody>
      </p:sp>
      <p:sp>
        <p:nvSpPr>
          <p:cNvPr id="17" name="Text Placeholder 16"/>
          <p:cNvSpPr>
            <a:spLocks noGrp="1"/>
          </p:cNvSpPr>
          <p:nvPr>
            <p:ph type="body" sz="quarter" idx="14"/>
          </p:nvPr>
        </p:nvSpPr>
        <p:spPr>
          <a:xfrm>
            <a:off x="6570349" y="1912938"/>
            <a:ext cx="4899600" cy="661987"/>
          </a:xfrm>
        </p:spPr>
        <p:txBody>
          <a:bodyPr anchor="ctr" anchorCtr="0">
            <a:normAutofit/>
          </a:bodyPr>
          <a:lstStyle>
            <a:lvl1pPr marL="0" indent="0" algn="ctr">
              <a:buNone/>
              <a:defRPr sz="3000">
                <a:solidFill>
                  <a:schemeClr val="bg1"/>
                </a:solidFill>
                <a:latin typeface="Century Gothic" panose="020B0502020202020204" pitchFamily="34" charset="0"/>
              </a:defRPr>
            </a:lvl1pPr>
          </a:lstStyle>
          <a:p>
            <a:pPr lvl="0"/>
            <a:r>
              <a:rPr lang="es-ES"/>
              <a:t>Haga clic para modificar el estilo de texto del patrón</a:t>
            </a:r>
          </a:p>
        </p:txBody>
      </p:sp>
      <p:sp>
        <p:nvSpPr>
          <p:cNvPr id="4" name="Content Placeholder 3"/>
          <p:cNvSpPr>
            <a:spLocks noGrp="1"/>
          </p:cNvSpPr>
          <p:nvPr>
            <p:ph sz="quarter" idx="15"/>
          </p:nvPr>
        </p:nvSpPr>
        <p:spPr>
          <a:xfrm>
            <a:off x="762216" y="2710353"/>
            <a:ext cx="4899600" cy="3532187"/>
          </a:xfrm>
        </p:spPr>
        <p:txBody>
          <a:bodyPr/>
          <a:lstStyle>
            <a:lvl1pPr marL="0" indent="0" algn="ctr">
              <a:buNone/>
              <a:defRPr>
                <a:solidFill>
                  <a:srgbClr val="00477C"/>
                </a:solidFill>
                <a:latin typeface="Century Gothic" panose="020B0502020202020204" pitchFamily="34" charset="0"/>
              </a:defRPr>
            </a:lvl1pPr>
          </a:lstStyle>
          <a:p>
            <a:pPr lvl="0"/>
            <a:r>
              <a:rPr lang="es-ES"/>
              <a:t>Haga clic para modificar el estilo de texto del patrón</a:t>
            </a:r>
          </a:p>
        </p:txBody>
      </p:sp>
      <p:sp>
        <p:nvSpPr>
          <p:cNvPr id="34" name="Content Placeholder 3"/>
          <p:cNvSpPr>
            <a:spLocks noGrp="1"/>
          </p:cNvSpPr>
          <p:nvPr>
            <p:ph sz="quarter" idx="16"/>
          </p:nvPr>
        </p:nvSpPr>
        <p:spPr>
          <a:xfrm>
            <a:off x="6571845" y="2727697"/>
            <a:ext cx="4899600" cy="3532187"/>
          </a:xfrm>
        </p:spPr>
        <p:txBody>
          <a:bodyPr/>
          <a:lstStyle>
            <a:lvl1pPr marL="0" indent="0" algn="ctr">
              <a:buNone/>
              <a:defRPr>
                <a:solidFill>
                  <a:srgbClr val="00477C"/>
                </a:solidFill>
                <a:latin typeface="Century Gothic" panose="020B0502020202020204" pitchFamily="34" charset="0"/>
              </a:defRPr>
            </a:lvl1pPr>
          </a:lstStyle>
          <a:p>
            <a:pPr lvl="0"/>
            <a:r>
              <a:rPr lang="es-ES"/>
              <a:t>Haga clic para modificar el estilo de texto del patrón</a:t>
            </a:r>
          </a:p>
        </p:txBody>
      </p:sp>
      <p:sp>
        <p:nvSpPr>
          <p:cNvPr id="8" name="Oval 7"/>
          <p:cNvSpPr/>
          <p:nvPr userDrawn="1"/>
        </p:nvSpPr>
        <p:spPr>
          <a:xfrm>
            <a:off x="6024000" y="1920229"/>
            <a:ext cx="144000" cy="144000"/>
          </a:xfrm>
          <a:prstGeom prst="ellipse">
            <a:avLst/>
          </a:prstGeom>
          <a:solidFill>
            <a:schemeClr val="bg1"/>
          </a:solidFill>
          <a:ln>
            <a:solidFill>
              <a:schemeClr val="accent1">
                <a:shade val="50000"/>
              </a:schemeClr>
            </a:solidFill>
          </a:ln>
          <a:effectLst>
            <a:glow rad="635000">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5" name="Oval 34"/>
          <p:cNvSpPr/>
          <p:nvPr userDrawn="1"/>
        </p:nvSpPr>
        <p:spPr>
          <a:xfrm>
            <a:off x="6024000" y="2148959"/>
            <a:ext cx="144000" cy="144000"/>
          </a:xfrm>
          <a:prstGeom prst="ellipse">
            <a:avLst/>
          </a:prstGeom>
          <a:solidFill>
            <a:schemeClr val="bg1"/>
          </a:solidFill>
          <a:ln>
            <a:solidFill>
              <a:schemeClr val="accent1">
                <a:shade val="50000"/>
              </a:schemeClr>
            </a:solidFill>
          </a:ln>
          <a:effectLst>
            <a:glow rad="635000">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6" name="Oval 35"/>
          <p:cNvSpPr/>
          <p:nvPr userDrawn="1"/>
        </p:nvSpPr>
        <p:spPr>
          <a:xfrm>
            <a:off x="6024000" y="2361678"/>
            <a:ext cx="144000" cy="144000"/>
          </a:xfrm>
          <a:prstGeom prst="ellipse">
            <a:avLst/>
          </a:prstGeom>
          <a:solidFill>
            <a:schemeClr val="bg1"/>
          </a:solidFill>
          <a:ln>
            <a:solidFill>
              <a:schemeClr val="accent1">
                <a:shade val="50000"/>
              </a:schemeClr>
            </a:solidFill>
          </a:ln>
          <a:effectLst>
            <a:glow rad="635000">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37" name="Group 36"/>
          <p:cNvGrpSpPr/>
          <p:nvPr userDrawn="1"/>
        </p:nvGrpSpPr>
        <p:grpSpPr>
          <a:xfrm>
            <a:off x="10252340" y="700695"/>
            <a:ext cx="1533277" cy="432000"/>
            <a:chOff x="10252340" y="2199565"/>
            <a:chExt cx="1533277" cy="432000"/>
          </a:xfrm>
        </p:grpSpPr>
        <p:sp>
          <p:nvSpPr>
            <p:cNvPr id="38" name="Oval 37"/>
            <p:cNvSpPr/>
            <p:nvPr userDrawn="1"/>
          </p:nvSpPr>
          <p:spPr>
            <a:xfrm>
              <a:off x="10756046" y="2253564"/>
              <a:ext cx="324000" cy="32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9" name="Oval 38"/>
            <p:cNvSpPr/>
            <p:nvPr userDrawn="1"/>
          </p:nvSpPr>
          <p:spPr>
            <a:xfrm>
              <a:off x="10252340" y="2297802"/>
              <a:ext cx="232063" cy="2355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0" name="Oval 39"/>
            <p:cNvSpPr/>
            <p:nvPr userDrawn="1"/>
          </p:nvSpPr>
          <p:spPr>
            <a:xfrm>
              <a:off x="11353617" y="2199565"/>
              <a:ext cx="432000" cy="43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41" name="Group 40"/>
          <p:cNvGrpSpPr/>
          <p:nvPr userDrawn="1"/>
        </p:nvGrpSpPr>
        <p:grpSpPr>
          <a:xfrm>
            <a:off x="420245" y="710978"/>
            <a:ext cx="1539618" cy="432000"/>
            <a:chOff x="420245" y="2200420"/>
            <a:chExt cx="1539618" cy="432000"/>
          </a:xfrm>
        </p:grpSpPr>
        <p:sp>
          <p:nvSpPr>
            <p:cNvPr id="42" name="Oval 41"/>
            <p:cNvSpPr/>
            <p:nvPr userDrawn="1"/>
          </p:nvSpPr>
          <p:spPr>
            <a:xfrm>
              <a:off x="420245" y="2200420"/>
              <a:ext cx="432000" cy="43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3" name="Oval 42"/>
            <p:cNvSpPr/>
            <p:nvPr userDrawn="1"/>
          </p:nvSpPr>
          <p:spPr>
            <a:xfrm>
              <a:off x="1131392" y="2248776"/>
              <a:ext cx="324000" cy="32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4" name="Oval 43"/>
            <p:cNvSpPr/>
            <p:nvPr userDrawn="1"/>
          </p:nvSpPr>
          <p:spPr>
            <a:xfrm>
              <a:off x="1727800" y="2293014"/>
              <a:ext cx="232063" cy="2355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cxnSp>
        <p:nvCxnSpPr>
          <p:cNvPr id="12" name="Straight Connector 11"/>
          <p:cNvCxnSpPr/>
          <p:nvPr userDrawn="1"/>
        </p:nvCxnSpPr>
        <p:spPr>
          <a:xfrm>
            <a:off x="6096000" y="2605145"/>
            <a:ext cx="0" cy="3672000"/>
          </a:xfrm>
          <a:prstGeom prst="line">
            <a:avLst/>
          </a:prstGeom>
          <a:ln w="38100">
            <a:solidFill>
              <a:schemeClr val="bg1">
                <a:lumMod val="85000"/>
              </a:schemeClr>
            </a:solidFill>
          </a:ln>
          <a:effectLst>
            <a:outerShdw blurRad="63500" sx="102000" sy="102000" algn="ctr" rotWithShape="0">
              <a:prstClr val="black">
                <a:alpha val="40000"/>
              </a:prstClr>
            </a:outerShdw>
          </a:effectLst>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36942367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568"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omparació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69" y="0"/>
            <a:ext cx="12193200" cy="2561342"/>
          </a:xfrm>
          <a:prstGeom prst="rect">
            <a:avLst/>
          </a:prstGeom>
        </p:spPr>
      </p:pic>
      <p:sp>
        <p:nvSpPr>
          <p:cNvPr id="2" name="Title 1"/>
          <p:cNvSpPr>
            <a:spLocks noGrp="1"/>
          </p:cNvSpPr>
          <p:nvPr>
            <p:ph type="title"/>
          </p:nvPr>
        </p:nvSpPr>
        <p:spPr>
          <a:xfrm>
            <a:off x="2072000" y="239082"/>
            <a:ext cx="8074856" cy="1325563"/>
          </a:xfrm>
        </p:spPr>
        <p:txBody>
          <a:bodyPr>
            <a:normAutofit/>
          </a:bodyPr>
          <a:lstStyle>
            <a:lvl1pPr algn="ctr">
              <a:defRPr sz="6000">
                <a:solidFill>
                  <a:schemeClr val="bg1"/>
                </a:solidFill>
                <a:latin typeface="Century Gothic" panose="020B0502020202020204" pitchFamily="34" charset="0"/>
              </a:defRPr>
            </a:lvl1pPr>
          </a:lstStyle>
          <a:p>
            <a:r>
              <a:rPr lang="es-ES"/>
              <a:t>Haga clic para modificar el estilo de título del patrón</a:t>
            </a:r>
            <a:endParaRPr lang="pt-BR" dirty="0"/>
          </a:p>
        </p:txBody>
      </p:sp>
      <p:sp>
        <p:nvSpPr>
          <p:cNvPr id="5" name="Date Placeholder 4"/>
          <p:cNvSpPr>
            <a:spLocks noGrp="1"/>
          </p:cNvSpPr>
          <p:nvPr>
            <p:ph type="dt" sz="half" idx="10"/>
          </p:nvPr>
        </p:nvSpPr>
        <p:spPr/>
        <p:txBody>
          <a:bodyPr/>
          <a:lstStyle/>
          <a:p>
            <a:fld id="{BB5A3CAC-C3CD-4A44-AC49-E28DCE66EB06}" type="datetimeFigureOut">
              <a:rPr lang="pt-BR" smtClean="0"/>
              <a:t>13/11/2025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F2E24064-1A18-41C8-975B-9CF9FC1A77B5}" type="slidenum">
              <a:rPr lang="pt-BR" smtClean="0"/>
              <a:t>‹Nº›</a:t>
            </a:fld>
            <a:endParaRPr lang="pt-BR"/>
          </a:p>
        </p:txBody>
      </p:sp>
      <p:sp>
        <p:nvSpPr>
          <p:cNvPr id="11" name="Rectangle 10"/>
          <p:cNvSpPr/>
          <p:nvPr userDrawn="1"/>
        </p:nvSpPr>
        <p:spPr>
          <a:xfrm>
            <a:off x="3369" y="1913207"/>
            <a:ext cx="12193200" cy="661182"/>
          </a:xfrm>
          <a:prstGeom prst="rect">
            <a:avLst/>
          </a:prstGeom>
          <a:solidFill>
            <a:schemeClr val="dk1">
              <a:alpha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t-BR"/>
          </a:p>
        </p:txBody>
      </p:sp>
      <p:sp>
        <p:nvSpPr>
          <p:cNvPr id="15" name="Text Placeholder 14"/>
          <p:cNvSpPr>
            <a:spLocks noGrp="1"/>
          </p:cNvSpPr>
          <p:nvPr>
            <p:ph type="body" sz="quarter" idx="13"/>
          </p:nvPr>
        </p:nvSpPr>
        <p:spPr>
          <a:xfrm>
            <a:off x="769467" y="1921601"/>
            <a:ext cx="4899025" cy="639742"/>
          </a:xfrm>
        </p:spPr>
        <p:txBody>
          <a:bodyPr anchor="ctr" anchorCtr="0">
            <a:normAutofit/>
          </a:bodyPr>
          <a:lstStyle>
            <a:lvl1pPr marL="0" indent="0" algn="ctr">
              <a:buNone/>
              <a:defRPr sz="3000">
                <a:solidFill>
                  <a:schemeClr val="bg1"/>
                </a:solidFill>
                <a:latin typeface="Century Gothic" panose="020B0502020202020204" pitchFamily="34" charset="0"/>
              </a:defRPr>
            </a:lvl1pPr>
          </a:lstStyle>
          <a:p>
            <a:pPr lvl="0"/>
            <a:r>
              <a:rPr lang="es-ES"/>
              <a:t>Haga clic para modificar el estilo de texto del patrón</a:t>
            </a:r>
          </a:p>
        </p:txBody>
      </p:sp>
      <p:sp>
        <p:nvSpPr>
          <p:cNvPr id="17" name="Text Placeholder 16"/>
          <p:cNvSpPr>
            <a:spLocks noGrp="1"/>
          </p:cNvSpPr>
          <p:nvPr>
            <p:ph type="body" sz="quarter" idx="14"/>
          </p:nvPr>
        </p:nvSpPr>
        <p:spPr>
          <a:xfrm>
            <a:off x="6561608" y="1913509"/>
            <a:ext cx="4899600" cy="640800"/>
          </a:xfrm>
        </p:spPr>
        <p:txBody>
          <a:bodyPr anchor="ctr" anchorCtr="0">
            <a:normAutofit/>
          </a:bodyPr>
          <a:lstStyle>
            <a:lvl1pPr marL="0" indent="0" algn="ctr">
              <a:buNone/>
              <a:defRPr sz="3000">
                <a:solidFill>
                  <a:schemeClr val="bg1"/>
                </a:solidFill>
                <a:latin typeface="Century Gothic" panose="020B0502020202020204" pitchFamily="34" charset="0"/>
              </a:defRPr>
            </a:lvl1pPr>
          </a:lstStyle>
          <a:p>
            <a:pPr lvl="0"/>
            <a:r>
              <a:rPr lang="es-ES"/>
              <a:t>Haga clic para modificar el estilo de texto del patrón</a:t>
            </a:r>
          </a:p>
        </p:txBody>
      </p:sp>
      <p:sp>
        <p:nvSpPr>
          <p:cNvPr id="4" name="Content Placeholder 3"/>
          <p:cNvSpPr>
            <a:spLocks noGrp="1"/>
          </p:cNvSpPr>
          <p:nvPr>
            <p:ph sz="quarter" idx="15"/>
          </p:nvPr>
        </p:nvSpPr>
        <p:spPr>
          <a:xfrm>
            <a:off x="763588" y="3342411"/>
            <a:ext cx="4899600" cy="2934733"/>
          </a:xfrm>
        </p:spPr>
        <p:txBody>
          <a:bodyPr/>
          <a:lstStyle>
            <a:lvl1pPr marL="0" indent="0" algn="ctr">
              <a:buNone/>
              <a:defRPr>
                <a:solidFill>
                  <a:srgbClr val="00477C"/>
                </a:solidFill>
                <a:latin typeface="Century Gothic" panose="020B0502020202020204" pitchFamily="34" charset="0"/>
              </a:defRPr>
            </a:lvl1pPr>
          </a:lstStyle>
          <a:p>
            <a:pPr lvl="0"/>
            <a:r>
              <a:rPr lang="es-ES"/>
              <a:t>Haga clic para modificar el estilo de texto del patrón</a:t>
            </a:r>
          </a:p>
        </p:txBody>
      </p:sp>
      <p:sp>
        <p:nvSpPr>
          <p:cNvPr id="34" name="Content Placeholder 3"/>
          <p:cNvSpPr>
            <a:spLocks noGrp="1"/>
          </p:cNvSpPr>
          <p:nvPr>
            <p:ph sz="quarter" idx="16"/>
          </p:nvPr>
        </p:nvSpPr>
        <p:spPr>
          <a:xfrm>
            <a:off x="6571133" y="3333752"/>
            <a:ext cx="4899600" cy="2934000"/>
          </a:xfrm>
        </p:spPr>
        <p:txBody>
          <a:bodyPr/>
          <a:lstStyle>
            <a:lvl1pPr marL="0" indent="0" algn="ctr">
              <a:buNone/>
              <a:defRPr>
                <a:solidFill>
                  <a:srgbClr val="00477C"/>
                </a:solidFill>
                <a:latin typeface="Century Gothic" panose="020B0502020202020204" pitchFamily="34" charset="0"/>
              </a:defRPr>
            </a:lvl1pPr>
          </a:lstStyle>
          <a:p>
            <a:pPr lvl="0"/>
            <a:r>
              <a:rPr lang="es-ES"/>
              <a:t>Haga clic para modificar el estilo de texto del patrón</a:t>
            </a:r>
          </a:p>
        </p:txBody>
      </p:sp>
      <p:sp>
        <p:nvSpPr>
          <p:cNvPr id="8" name="Oval 7"/>
          <p:cNvSpPr/>
          <p:nvPr userDrawn="1"/>
        </p:nvSpPr>
        <p:spPr>
          <a:xfrm>
            <a:off x="6024000" y="1920229"/>
            <a:ext cx="144000" cy="144000"/>
          </a:xfrm>
          <a:prstGeom prst="ellipse">
            <a:avLst/>
          </a:prstGeom>
          <a:solidFill>
            <a:schemeClr val="bg1"/>
          </a:solidFill>
          <a:ln>
            <a:solidFill>
              <a:schemeClr val="accent1">
                <a:shade val="50000"/>
              </a:schemeClr>
            </a:solidFill>
          </a:ln>
          <a:effectLst>
            <a:glow rad="635000">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5" name="Oval 34"/>
          <p:cNvSpPr/>
          <p:nvPr userDrawn="1"/>
        </p:nvSpPr>
        <p:spPr>
          <a:xfrm>
            <a:off x="6024000" y="2148959"/>
            <a:ext cx="144000" cy="144000"/>
          </a:xfrm>
          <a:prstGeom prst="ellipse">
            <a:avLst/>
          </a:prstGeom>
          <a:solidFill>
            <a:schemeClr val="bg1"/>
          </a:solidFill>
          <a:ln>
            <a:solidFill>
              <a:schemeClr val="accent1">
                <a:shade val="50000"/>
              </a:schemeClr>
            </a:solidFill>
          </a:ln>
          <a:effectLst>
            <a:glow rad="635000">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6" name="Oval 35"/>
          <p:cNvSpPr/>
          <p:nvPr userDrawn="1"/>
        </p:nvSpPr>
        <p:spPr>
          <a:xfrm>
            <a:off x="6024000" y="2361678"/>
            <a:ext cx="144000" cy="144000"/>
          </a:xfrm>
          <a:prstGeom prst="ellipse">
            <a:avLst/>
          </a:prstGeom>
          <a:solidFill>
            <a:schemeClr val="bg1"/>
          </a:solidFill>
          <a:ln>
            <a:solidFill>
              <a:schemeClr val="accent1">
                <a:shade val="50000"/>
              </a:schemeClr>
            </a:solidFill>
          </a:ln>
          <a:effectLst>
            <a:glow rad="635000">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7" name="Rounded Rectangle 36"/>
          <p:cNvSpPr/>
          <p:nvPr userDrawn="1"/>
        </p:nvSpPr>
        <p:spPr>
          <a:xfrm>
            <a:off x="766520" y="2647451"/>
            <a:ext cx="4899026" cy="579600"/>
          </a:xfrm>
          <a:prstGeom prst="roundRect">
            <a:avLst/>
          </a:prstGeom>
          <a:solidFill>
            <a:srgbClr val="00477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8" name="Rounded Rectangle 37"/>
          <p:cNvSpPr/>
          <p:nvPr userDrawn="1"/>
        </p:nvSpPr>
        <p:spPr>
          <a:xfrm>
            <a:off x="6553589" y="2645894"/>
            <a:ext cx="4899600" cy="578253"/>
          </a:xfrm>
          <a:prstGeom prst="roundRect">
            <a:avLst/>
          </a:prstGeom>
          <a:solidFill>
            <a:srgbClr val="00477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Text Placeholder 9"/>
          <p:cNvSpPr>
            <a:spLocks noGrp="1"/>
          </p:cNvSpPr>
          <p:nvPr>
            <p:ph type="body" sz="quarter" idx="17"/>
          </p:nvPr>
        </p:nvSpPr>
        <p:spPr>
          <a:xfrm>
            <a:off x="765962" y="2648536"/>
            <a:ext cx="4899025" cy="575357"/>
          </a:xfrm>
        </p:spPr>
        <p:txBody>
          <a:bodyPr anchor="ctr" anchorCtr="0">
            <a:normAutofit/>
          </a:bodyPr>
          <a:lstStyle>
            <a:lvl1pPr marL="0" indent="0" algn="ctr">
              <a:buNone/>
              <a:defRPr sz="2400">
                <a:solidFill>
                  <a:schemeClr val="bg1"/>
                </a:solidFill>
                <a:latin typeface="Century Gothic" panose="020B0502020202020204" pitchFamily="34" charset="0"/>
              </a:defRPr>
            </a:lvl1pPr>
          </a:lstStyle>
          <a:p>
            <a:pPr lvl="0"/>
            <a:r>
              <a:rPr lang="es-ES"/>
              <a:t>Haga clic para modificar el estilo de texto del patrón</a:t>
            </a:r>
          </a:p>
        </p:txBody>
      </p:sp>
      <p:sp>
        <p:nvSpPr>
          <p:cNvPr id="39" name="Text Placeholder 9"/>
          <p:cNvSpPr>
            <a:spLocks noGrp="1"/>
          </p:cNvSpPr>
          <p:nvPr>
            <p:ph type="body" sz="quarter" idx="18"/>
          </p:nvPr>
        </p:nvSpPr>
        <p:spPr>
          <a:xfrm>
            <a:off x="6564555" y="2647450"/>
            <a:ext cx="4899025" cy="576000"/>
          </a:xfrm>
        </p:spPr>
        <p:txBody>
          <a:bodyPr anchor="ctr" anchorCtr="0">
            <a:normAutofit/>
          </a:bodyPr>
          <a:lstStyle>
            <a:lvl1pPr marL="0" indent="0" algn="ctr">
              <a:buNone/>
              <a:defRPr sz="2400">
                <a:solidFill>
                  <a:schemeClr val="bg1"/>
                </a:solidFill>
                <a:latin typeface="Century Gothic" panose="020B0502020202020204" pitchFamily="34" charset="0"/>
              </a:defRPr>
            </a:lvl1pPr>
          </a:lstStyle>
          <a:p>
            <a:pPr lvl="0"/>
            <a:r>
              <a:rPr lang="es-ES"/>
              <a:t>Haga clic para modificar el estilo de texto del patrón</a:t>
            </a:r>
          </a:p>
        </p:txBody>
      </p:sp>
      <p:grpSp>
        <p:nvGrpSpPr>
          <p:cNvPr id="40" name="Group 39"/>
          <p:cNvGrpSpPr/>
          <p:nvPr userDrawn="1"/>
        </p:nvGrpSpPr>
        <p:grpSpPr>
          <a:xfrm>
            <a:off x="10252340" y="700695"/>
            <a:ext cx="1533277" cy="432000"/>
            <a:chOff x="10252340" y="2199565"/>
            <a:chExt cx="1533277" cy="432000"/>
          </a:xfrm>
        </p:grpSpPr>
        <p:sp>
          <p:nvSpPr>
            <p:cNvPr id="41" name="Oval 40"/>
            <p:cNvSpPr/>
            <p:nvPr userDrawn="1"/>
          </p:nvSpPr>
          <p:spPr>
            <a:xfrm>
              <a:off x="10756046" y="2253564"/>
              <a:ext cx="324000" cy="32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2" name="Oval 41"/>
            <p:cNvSpPr/>
            <p:nvPr userDrawn="1"/>
          </p:nvSpPr>
          <p:spPr>
            <a:xfrm>
              <a:off x="10252340" y="2297802"/>
              <a:ext cx="232063" cy="2355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3" name="Oval 42"/>
            <p:cNvSpPr/>
            <p:nvPr userDrawn="1"/>
          </p:nvSpPr>
          <p:spPr>
            <a:xfrm>
              <a:off x="11353617" y="2199565"/>
              <a:ext cx="432000" cy="43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44" name="Group 43"/>
          <p:cNvGrpSpPr/>
          <p:nvPr userDrawn="1"/>
        </p:nvGrpSpPr>
        <p:grpSpPr>
          <a:xfrm>
            <a:off x="420245" y="710978"/>
            <a:ext cx="1539618" cy="432000"/>
            <a:chOff x="420245" y="2200420"/>
            <a:chExt cx="1539618" cy="432000"/>
          </a:xfrm>
        </p:grpSpPr>
        <p:sp>
          <p:nvSpPr>
            <p:cNvPr id="45" name="Oval 44"/>
            <p:cNvSpPr/>
            <p:nvPr userDrawn="1"/>
          </p:nvSpPr>
          <p:spPr>
            <a:xfrm>
              <a:off x="420245" y="2200420"/>
              <a:ext cx="432000" cy="43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6" name="Oval 45"/>
            <p:cNvSpPr/>
            <p:nvPr userDrawn="1"/>
          </p:nvSpPr>
          <p:spPr>
            <a:xfrm>
              <a:off x="1131392" y="2248776"/>
              <a:ext cx="324000" cy="32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7" name="Oval 46"/>
            <p:cNvSpPr/>
            <p:nvPr userDrawn="1"/>
          </p:nvSpPr>
          <p:spPr>
            <a:xfrm>
              <a:off x="1727800" y="2293014"/>
              <a:ext cx="232063" cy="2355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cxnSp>
        <p:nvCxnSpPr>
          <p:cNvPr id="48" name="Straight Connector 47"/>
          <p:cNvCxnSpPr/>
          <p:nvPr userDrawn="1"/>
        </p:nvCxnSpPr>
        <p:spPr>
          <a:xfrm>
            <a:off x="6096000" y="2605145"/>
            <a:ext cx="0" cy="3672000"/>
          </a:xfrm>
          <a:prstGeom prst="line">
            <a:avLst/>
          </a:prstGeom>
          <a:ln w="38100">
            <a:solidFill>
              <a:schemeClr val="bg1">
                <a:lumMod val="85000"/>
              </a:schemeClr>
            </a:solidFill>
          </a:ln>
          <a:effectLst>
            <a:outerShdw blurRad="63500" sx="102000" sy="102000" algn="ctr" rotWithShape="0">
              <a:prstClr val="black">
                <a:alpha val="40000"/>
              </a:prstClr>
            </a:outerShdw>
          </a:effectLst>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541860370"/>
      </p:ext>
    </p:extLst>
  </p:cSld>
  <p:clrMapOvr>
    <a:masterClrMapping/>
  </p:clrMapOvr>
  <p:extLst>
    <p:ext uri="{DCECCB84-F9BA-43D5-87BE-67443E8EF086}">
      <p15:sldGuideLst xmlns:p15="http://schemas.microsoft.com/office/powerpoint/2012/main">
        <p15:guide id="1" orient="horz" pos="2092"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Solo el título">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038905"/>
            <a:ext cx="12192000" cy="4818658"/>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6689"/>
            <a:ext cx="12192000" cy="2022434"/>
          </a:xfrm>
          <a:prstGeom prst="rect">
            <a:avLst/>
          </a:prstGeom>
        </p:spPr>
      </p:pic>
      <p:sp>
        <p:nvSpPr>
          <p:cNvPr id="2" name="Title 1"/>
          <p:cNvSpPr>
            <a:spLocks noGrp="1"/>
          </p:cNvSpPr>
          <p:nvPr>
            <p:ph type="title"/>
          </p:nvPr>
        </p:nvSpPr>
        <p:spPr/>
        <p:txBody>
          <a:bodyPr>
            <a:noAutofit/>
          </a:bodyPr>
          <a:lstStyle>
            <a:lvl1pPr>
              <a:defRPr sz="6000">
                <a:solidFill>
                  <a:srgbClr val="00477C"/>
                </a:solidFill>
                <a:latin typeface="Century Gothic" panose="020B0502020202020204" pitchFamily="34" charset="0"/>
              </a:defRPr>
            </a:lvl1pPr>
          </a:lstStyle>
          <a:p>
            <a:r>
              <a:rPr lang="es-ES"/>
              <a:t>Haga clic para modificar el estilo de título del patrón</a:t>
            </a:r>
            <a:endParaRPr lang="pt-BR" dirty="0"/>
          </a:p>
        </p:txBody>
      </p:sp>
      <p:sp>
        <p:nvSpPr>
          <p:cNvPr id="3" name="Date Placeholder 2"/>
          <p:cNvSpPr>
            <a:spLocks noGrp="1"/>
          </p:cNvSpPr>
          <p:nvPr>
            <p:ph type="dt" sz="half" idx="10"/>
          </p:nvPr>
        </p:nvSpPr>
        <p:spPr/>
        <p:txBody>
          <a:bodyPr/>
          <a:lstStyle/>
          <a:p>
            <a:fld id="{BB5A3CAC-C3CD-4A44-AC49-E28DCE66EB06}" type="datetimeFigureOut">
              <a:rPr lang="pt-BR" smtClean="0"/>
              <a:t>13/11/2025</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F2E24064-1A18-41C8-975B-9CF9FC1A77B5}" type="slidenum">
              <a:rPr lang="pt-BR" smtClean="0"/>
              <a:t>‹Nº›</a:t>
            </a:fld>
            <a:endParaRPr lang="pt-BR"/>
          </a:p>
        </p:txBody>
      </p:sp>
    </p:spTree>
    <p:extLst>
      <p:ext uri="{BB962C8B-B14F-4D97-AF65-F5344CB8AC3E}">
        <p14:creationId xmlns:p14="http://schemas.microsoft.com/office/powerpoint/2010/main" val="38407428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En blanc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p:cNvPicPr>
          <p:nvPr userDrawn="1"/>
        </p:nvPicPr>
        <p:blipFill rotWithShape="1">
          <a:blip r:embed="rId3" cstate="print">
            <a:extLst>
              <a:ext uri="{28A0092B-C50C-407E-A947-70E740481C1C}">
                <a14:useLocalDpi xmlns:a14="http://schemas.microsoft.com/office/drawing/2010/main" val="0"/>
              </a:ext>
            </a:extLst>
          </a:blip>
          <a:srcRect/>
          <a:stretch/>
        </p:blipFill>
        <p:spPr>
          <a:xfrm>
            <a:off x="3926" y="3841423"/>
            <a:ext cx="3323734" cy="3016577"/>
          </a:xfrm>
          <a:prstGeom prst="rtTriangle">
            <a:avLst/>
          </a:prstGeom>
        </p:spPr>
      </p:pic>
      <p:pic>
        <p:nvPicPr>
          <p:cNvPr id="9" name="Picture 8"/>
          <p:cNvPicPr>
            <a:picLocks/>
          </p:cNvPicPr>
          <p:nvPr userDrawn="1"/>
        </p:nvPicPr>
        <p:blipFill rotWithShape="1">
          <a:blip r:embed="rId3" cstate="print">
            <a:extLst>
              <a:ext uri="{28A0092B-C50C-407E-A947-70E740481C1C}">
                <a14:useLocalDpi xmlns:a14="http://schemas.microsoft.com/office/drawing/2010/main" val="0"/>
              </a:ext>
            </a:extLst>
          </a:blip>
          <a:srcRect/>
          <a:stretch/>
        </p:blipFill>
        <p:spPr>
          <a:xfrm rot="10800000">
            <a:off x="8868266" y="0"/>
            <a:ext cx="3323734" cy="3016577"/>
          </a:xfrm>
          <a:prstGeom prst="rtTriangle">
            <a:avLst/>
          </a:prstGeom>
        </p:spPr>
      </p:pic>
      <p:sp>
        <p:nvSpPr>
          <p:cNvPr id="2" name="Date Placeholder 1"/>
          <p:cNvSpPr>
            <a:spLocks noGrp="1"/>
          </p:cNvSpPr>
          <p:nvPr>
            <p:ph type="dt" sz="half" idx="10"/>
          </p:nvPr>
        </p:nvSpPr>
        <p:spPr/>
        <p:txBody>
          <a:bodyPr/>
          <a:lstStyle/>
          <a:p>
            <a:fld id="{BB5A3CAC-C3CD-4A44-AC49-E28DCE66EB06}" type="datetimeFigureOut">
              <a:rPr lang="pt-BR" smtClean="0"/>
              <a:t>13/11/2025</a:t>
            </a:fld>
            <a:endParaRPr lang="pt-BR"/>
          </a:p>
        </p:txBody>
      </p:sp>
      <p:sp>
        <p:nvSpPr>
          <p:cNvPr id="6" name="Footer Placeholder 5"/>
          <p:cNvSpPr>
            <a:spLocks noGrp="1"/>
          </p:cNvSpPr>
          <p:nvPr>
            <p:ph type="ftr" sz="quarter" idx="11"/>
          </p:nvPr>
        </p:nvSpPr>
        <p:spPr/>
        <p:txBody>
          <a:bodyPr/>
          <a:lstStyle/>
          <a:p>
            <a:endParaRPr lang="pt-BR"/>
          </a:p>
        </p:txBody>
      </p:sp>
      <p:sp>
        <p:nvSpPr>
          <p:cNvPr id="10" name="Slide Number Placeholder 9"/>
          <p:cNvSpPr>
            <a:spLocks noGrp="1"/>
          </p:cNvSpPr>
          <p:nvPr>
            <p:ph type="sldNum" sz="quarter" idx="12"/>
          </p:nvPr>
        </p:nvSpPr>
        <p:spPr/>
        <p:txBody>
          <a:bodyPr/>
          <a:lstStyle/>
          <a:p>
            <a:fld id="{B0980539-7229-4423-8979-4AF7DBD43039}" type="slidenum">
              <a:rPr lang="en-US" smtClean="0"/>
              <a:t>‹Nº›</a:t>
            </a:fld>
            <a:endParaRPr lang="pt-BR"/>
          </a:p>
        </p:txBody>
      </p:sp>
    </p:spTree>
    <p:extLst>
      <p:ext uri="{BB962C8B-B14F-4D97-AF65-F5344CB8AC3E}">
        <p14:creationId xmlns:p14="http://schemas.microsoft.com/office/powerpoint/2010/main" val="42008182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ido con leyenda">
    <p:bg>
      <p:bgPr>
        <a:blipFill dpi="0" rotWithShape="1">
          <a:blip r:embed="rId2">
            <a:lum/>
          </a:blip>
          <a:srcRect/>
          <a:stretch>
            <a:fillRect t="-32000" b="-32000"/>
          </a:stretch>
        </a:blipFill>
        <a:effectLst/>
      </p:bgPr>
    </p:bg>
    <p:spTree>
      <p:nvGrpSpPr>
        <p:cNvPr id="1" name=""/>
        <p:cNvGrpSpPr/>
        <p:nvPr/>
      </p:nvGrpSpPr>
      <p:grpSpPr>
        <a:xfrm>
          <a:off x="0" y="0"/>
          <a:ext cx="0" cy="0"/>
          <a:chOff x="0" y="0"/>
          <a:chExt cx="0" cy="0"/>
        </a:xfrm>
      </p:grpSpPr>
      <p:pic>
        <p:nvPicPr>
          <p:cNvPr id="25" name="Pictur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4725988" cy="6858000"/>
          </a:xfrm>
          <a:prstGeom prst="rect">
            <a:avLst/>
          </a:prstGeom>
        </p:spPr>
      </p:pic>
      <p:sp>
        <p:nvSpPr>
          <p:cNvPr id="3" name="Content Placeholder 2"/>
          <p:cNvSpPr>
            <a:spLocks noGrp="1"/>
          </p:cNvSpPr>
          <p:nvPr>
            <p:ph idx="1"/>
          </p:nvPr>
        </p:nvSpPr>
        <p:spPr>
          <a:xfrm>
            <a:off x="5386099" y="297512"/>
            <a:ext cx="6514956" cy="6058838"/>
          </a:xfrm>
        </p:spPr>
        <p:txBody>
          <a:bodyPr>
            <a:normAutofit/>
          </a:bodyPr>
          <a:lstStyle>
            <a:lvl1pPr marL="0" indent="0">
              <a:buNone/>
              <a:defRPr sz="3000">
                <a:solidFill>
                  <a:srgbClr val="00477C"/>
                </a:solidFill>
                <a:latin typeface="Century Gothic" panose="020B0502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BB5A3CAC-C3CD-4A44-AC49-E28DCE66EB06}" type="datetimeFigureOut">
              <a:rPr lang="pt-BR" smtClean="0"/>
              <a:t>13/11/2025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F2E24064-1A18-41C8-975B-9CF9FC1A77B5}" type="slidenum">
              <a:rPr lang="pt-BR" smtClean="0"/>
              <a:t>‹Nº›</a:t>
            </a:fld>
            <a:endParaRPr lang="pt-BR"/>
          </a:p>
        </p:txBody>
      </p:sp>
      <p:sp>
        <p:nvSpPr>
          <p:cNvPr id="20" name="Rectangle 19"/>
          <p:cNvSpPr/>
          <p:nvPr userDrawn="1"/>
        </p:nvSpPr>
        <p:spPr>
          <a:xfrm>
            <a:off x="0" y="0"/>
            <a:ext cx="4702311" cy="2363788"/>
          </a:xfrm>
          <a:prstGeom prst="rect">
            <a:avLst/>
          </a:prstGeom>
          <a:solidFill>
            <a:schemeClr val="dk1">
              <a:alpha val="3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t-BR"/>
          </a:p>
        </p:txBody>
      </p:sp>
      <p:sp>
        <p:nvSpPr>
          <p:cNvPr id="21" name="Title 1"/>
          <p:cNvSpPr>
            <a:spLocks noGrp="1"/>
          </p:cNvSpPr>
          <p:nvPr>
            <p:ph type="title"/>
          </p:nvPr>
        </p:nvSpPr>
        <p:spPr>
          <a:xfrm>
            <a:off x="236464" y="268936"/>
            <a:ext cx="4142509" cy="1920443"/>
          </a:xfrm>
        </p:spPr>
        <p:txBody>
          <a:bodyPr anchor="ctr" anchorCtr="0">
            <a:normAutofit/>
          </a:bodyPr>
          <a:lstStyle>
            <a:lvl1pPr algn="ctr">
              <a:defRPr sz="5400">
                <a:solidFill>
                  <a:schemeClr val="bg1"/>
                </a:solidFill>
                <a:latin typeface="Century Gothic" panose="020B0502020202020204" pitchFamily="34" charset="0"/>
              </a:defRPr>
            </a:lvl1pPr>
          </a:lstStyle>
          <a:p>
            <a:r>
              <a:rPr lang="es-ES"/>
              <a:t>Haga clic para modificar el estilo de título del patrón</a:t>
            </a:r>
            <a:endParaRPr lang="pt-BR" dirty="0"/>
          </a:p>
        </p:txBody>
      </p:sp>
      <p:sp>
        <p:nvSpPr>
          <p:cNvPr id="22" name="Rounded Rectangle 21"/>
          <p:cNvSpPr/>
          <p:nvPr userDrawn="1"/>
        </p:nvSpPr>
        <p:spPr>
          <a:xfrm>
            <a:off x="243320" y="2461251"/>
            <a:ext cx="4142509" cy="75348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 name="Text Placeholder 3"/>
          <p:cNvSpPr>
            <a:spLocks noGrp="1"/>
          </p:cNvSpPr>
          <p:nvPr>
            <p:ph type="body" sz="half" idx="2"/>
          </p:nvPr>
        </p:nvSpPr>
        <p:spPr>
          <a:xfrm>
            <a:off x="245989" y="2461250"/>
            <a:ext cx="4143600" cy="753487"/>
          </a:xfrm>
        </p:spPr>
        <p:txBody>
          <a:bodyPr anchor="ctr" anchorCtr="0">
            <a:normAutofit/>
          </a:bodyPr>
          <a:lstStyle>
            <a:lvl1pPr marL="0" indent="0" algn="ctr">
              <a:buNone/>
              <a:defRPr sz="3000">
                <a:solidFill>
                  <a:srgbClr val="00477C"/>
                </a:solidFill>
                <a:latin typeface="Century Gothic" panose="020B0502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24" name="Text Placeholder 12"/>
          <p:cNvSpPr>
            <a:spLocks noGrp="1"/>
          </p:cNvSpPr>
          <p:nvPr>
            <p:ph type="body" sz="quarter" idx="13"/>
          </p:nvPr>
        </p:nvSpPr>
        <p:spPr>
          <a:xfrm>
            <a:off x="261938" y="3400425"/>
            <a:ext cx="4100400" cy="2955925"/>
          </a:xfrm>
        </p:spPr>
        <p:txBody>
          <a:bodyPr/>
          <a:lstStyle>
            <a:lvl1pPr marL="0" indent="0" algn="ctr">
              <a:buNone/>
              <a:defRPr>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s-ES"/>
              <a:t>Haga clic para modificar el estilo de texto del patrón</a:t>
            </a:r>
          </a:p>
        </p:txBody>
      </p:sp>
    </p:spTree>
    <p:extLst>
      <p:ext uri="{BB962C8B-B14F-4D97-AF65-F5344CB8AC3E}">
        <p14:creationId xmlns:p14="http://schemas.microsoft.com/office/powerpoint/2010/main" val="352792645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1504"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magen con leyenda">
    <p:bg>
      <p:bgPr>
        <a:blipFill dpi="0" rotWithShape="1">
          <a:blip r:embed="rId2">
            <a:lum/>
          </a:blip>
          <a:srcRect/>
          <a:stretch>
            <a:fillRect t="-32000" b="-32000"/>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4725988" cy="6858000"/>
          </a:xfrm>
          <a:prstGeom prst="rect">
            <a:avLst/>
          </a:prstGeom>
        </p:spPr>
      </p:pic>
      <p:sp>
        <p:nvSpPr>
          <p:cNvPr id="9" name="Rectangle 8"/>
          <p:cNvSpPr/>
          <p:nvPr userDrawn="1"/>
        </p:nvSpPr>
        <p:spPr>
          <a:xfrm>
            <a:off x="0" y="0"/>
            <a:ext cx="4702311" cy="2363788"/>
          </a:xfrm>
          <a:prstGeom prst="rect">
            <a:avLst/>
          </a:prstGeom>
          <a:solidFill>
            <a:schemeClr val="dk1">
              <a:alpha val="3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t-BR"/>
          </a:p>
        </p:txBody>
      </p:sp>
      <p:sp>
        <p:nvSpPr>
          <p:cNvPr id="2" name="Title 1"/>
          <p:cNvSpPr>
            <a:spLocks noGrp="1"/>
          </p:cNvSpPr>
          <p:nvPr userDrawn="1">
            <p:ph type="title"/>
          </p:nvPr>
        </p:nvSpPr>
        <p:spPr>
          <a:xfrm>
            <a:off x="236464" y="268936"/>
            <a:ext cx="4142509" cy="1920443"/>
          </a:xfrm>
        </p:spPr>
        <p:txBody>
          <a:bodyPr anchor="ctr" anchorCtr="0">
            <a:normAutofit/>
          </a:bodyPr>
          <a:lstStyle>
            <a:lvl1pPr algn="ctr">
              <a:defRPr sz="5400">
                <a:solidFill>
                  <a:schemeClr val="bg1"/>
                </a:solidFill>
                <a:latin typeface="Century Gothic" panose="020B0502020202020204" pitchFamily="34" charset="0"/>
              </a:defRPr>
            </a:lvl1pPr>
          </a:lstStyle>
          <a:p>
            <a:r>
              <a:rPr lang="es-ES"/>
              <a:t>Haga clic para modificar el estilo de título del patrón</a:t>
            </a:r>
            <a:endParaRPr lang="pt-BR" dirty="0"/>
          </a:p>
        </p:txBody>
      </p:sp>
      <p:sp>
        <p:nvSpPr>
          <p:cNvPr id="5" name="Date Placeholder 4"/>
          <p:cNvSpPr>
            <a:spLocks noGrp="1"/>
          </p:cNvSpPr>
          <p:nvPr userDrawn="1">
            <p:ph type="dt" sz="half" idx="10"/>
          </p:nvPr>
        </p:nvSpPr>
        <p:spPr/>
        <p:txBody>
          <a:bodyPr/>
          <a:lstStyle/>
          <a:p>
            <a:fld id="{BB5A3CAC-C3CD-4A44-AC49-E28DCE66EB06}" type="datetimeFigureOut">
              <a:rPr lang="pt-BR" smtClean="0"/>
              <a:t>13/11/2025</a:t>
            </a:fld>
            <a:endParaRPr lang="pt-BR"/>
          </a:p>
        </p:txBody>
      </p:sp>
      <p:sp>
        <p:nvSpPr>
          <p:cNvPr id="6" name="Footer Placeholder 5"/>
          <p:cNvSpPr>
            <a:spLocks noGrp="1"/>
          </p:cNvSpPr>
          <p:nvPr userDrawn="1">
            <p:ph type="ftr" sz="quarter" idx="11"/>
          </p:nvPr>
        </p:nvSpPr>
        <p:spPr/>
        <p:txBody>
          <a:bodyPr/>
          <a:lstStyle/>
          <a:p>
            <a:endParaRPr lang="pt-BR"/>
          </a:p>
        </p:txBody>
      </p:sp>
      <p:sp>
        <p:nvSpPr>
          <p:cNvPr id="7" name="Slide Number Placeholder 6"/>
          <p:cNvSpPr>
            <a:spLocks noGrp="1"/>
          </p:cNvSpPr>
          <p:nvPr userDrawn="1">
            <p:ph type="sldNum" sz="quarter" idx="12"/>
          </p:nvPr>
        </p:nvSpPr>
        <p:spPr/>
        <p:txBody>
          <a:bodyPr/>
          <a:lstStyle/>
          <a:p>
            <a:fld id="{F2E24064-1A18-41C8-975B-9CF9FC1A77B5}" type="slidenum">
              <a:rPr lang="pt-BR" smtClean="0"/>
              <a:t>‹Nº›</a:t>
            </a:fld>
            <a:endParaRPr lang="pt-BR"/>
          </a:p>
        </p:txBody>
      </p:sp>
      <p:sp>
        <p:nvSpPr>
          <p:cNvPr id="11" name="Rounded Rectangle 10"/>
          <p:cNvSpPr/>
          <p:nvPr userDrawn="1"/>
        </p:nvSpPr>
        <p:spPr>
          <a:xfrm>
            <a:off x="243320" y="2461251"/>
            <a:ext cx="4142509" cy="75348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Text Placeholder 3"/>
          <p:cNvSpPr>
            <a:spLocks noGrp="1"/>
          </p:cNvSpPr>
          <p:nvPr userDrawn="1">
            <p:ph type="body" sz="half" idx="2"/>
          </p:nvPr>
        </p:nvSpPr>
        <p:spPr>
          <a:xfrm>
            <a:off x="245989" y="2461250"/>
            <a:ext cx="4143600" cy="753487"/>
          </a:xfrm>
        </p:spPr>
        <p:txBody>
          <a:bodyPr anchor="ctr" anchorCtr="0">
            <a:normAutofit/>
          </a:bodyPr>
          <a:lstStyle>
            <a:lvl1pPr marL="0" indent="0" algn="ctr">
              <a:buNone/>
              <a:defRPr sz="3000">
                <a:solidFill>
                  <a:srgbClr val="00477C"/>
                </a:solidFill>
                <a:latin typeface="Century Gothic" panose="020B0502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13" name="Text Placeholder 12"/>
          <p:cNvSpPr>
            <a:spLocks noGrp="1"/>
          </p:cNvSpPr>
          <p:nvPr userDrawn="1">
            <p:ph type="body" sz="quarter" idx="13"/>
          </p:nvPr>
        </p:nvSpPr>
        <p:spPr>
          <a:xfrm>
            <a:off x="261938" y="3400425"/>
            <a:ext cx="4100400" cy="2955925"/>
          </a:xfrm>
        </p:spPr>
        <p:txBody>
          <a:bodyPr/>
          <a:lstStyle>
            <a:lvl1pPr marL="0" indent="0" algn="ctr">
              <a:buNone/>
              <a:defRPr>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s-ES"/>
              <a:t>Haga clic para modificar el estilo de texto del patrón</a:t>
            </a:r>
          </a:p>
        </p:txBody>
      </p:sp>
      <p:sp>
        <p:nvSpPr>
          <p:cNvPr id="14" name="Picture Placeholder 13"/>
          <p:cNvSpPr>
            <a:spLocks noGrp="1"/>
          </p:cNvSpPr>
          <p:nvPr userDrawn="1">
            <p:ph type="pic" sz="quarter" idx="14"/>
          </p:nvPr>
        </p:nvSpPr>
        <p:spPr>
          <a:xfrm>
            <a:off x="5426075" y="297511"/>
            <a:ext cx="6461126" cy="6058839"/>
          </a:xfrm>
        </p:spPr>
        <p:txBody>
          <a:bodyPr anchor="t"/>
          <a:lstStyle>
            <a:lvl1pPr marL="0" indent="0" algn="l">
              <a:buNone/>
              <a:defRPr>
                <a:solidFill>
                  <a:srgbClr val="00477C"/>
                </a:solidFill>
              </a:defRPr>
            </a:lvl1pPr>
          </a:lstStyle>
          <a:p>
            <a:r>
              <a:rPr lang="es-ES"/>
              <a:t>Haga clic en el icono para agregar una imagen</a:t>
            </a:r>
            <a:endParaRPr lang="pt-BR" dirty="0"/>
          </a:p>
        </p:txBody>
      </p:sp>
    </p:spTree>
    <p:extLst>
      <p:ext uri="{BB962C8B-B14F-4D97-AF65-F5344CB8AC3E}">
        <p14:creationId xmlns:p14="http://schemas.microsoft.com/office/powerpoint/2010/main" val="24303037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1459"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ítulo y texto vertic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9572625" cy="1325563"/>
          </a:xfrm>
        </p:spPr>
        <p:txBody>
          <a:bodyPr/>
          <a:lstStyle>
            <a:lvl1pPr>
              <a:defRPr strike="noStrike">
                <a:solidFill>
                  <a:srgbClr val="E2E2E2"/>
                </a:solidFill>
                <a:latin typeface="Century Gothic" panose="020B0502020202020204" pitchFamily="34" charset="0"/>
              </a:defRPr>
            </a:lvl1pPr>
          </a:lstStyle>
          <a:p>
            <a:r>
              <a:rPr lang="es-ES"/>
              <a:t>Haga clic para modificar el estilo de título del patrón</a:t>
            </a:r>
            <a:endParaRPr lang="pt-BR" dirty="0"/>
          </a:p>
        </p:txBody>
      </p:sp>
      <p:sp>
        <p:nvSpPr>
          <p:cNvPr id="3" name="Date Placeholder 2"/>
          <p:cNvSpPr>
            <a:spLocks noGrp="1"/>
          </p:cNvSpPr>
          <p:nvPr>
            <p:ph type="dt" sz="half" idx="10"/>
          </p:nvPr>
        </p:nvSpPr>
        <p:spPr/>
        <p:txBody>
          <a:bodyPr/>
          <a:lstStyle/>
          <a:p>
            <a:fld id="{BB5A3CAC-C3CD-4A44-AC49-E28DCE66EB06}" type="datetimeFigureOut">
              <a:rPr lang="pt-BR" smtClean="0"/>
              <a:t>13/11/2025</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F2E24064-1A18-41C8-975B-9CF9FC1A77B5}" type="slidenum">
              <a:rPr lang="pt-BR" smtClean="0"/>
              <a:t>‹Nº›</a:t>
            </a:fld>
            <a:endParaRPr lang="pt-BR"/>
          </a:p>
        </p:txBody>
      </p:sp>
      <p:cxnSp>
        <p:nvCxnSpPr>
          <p:cNvPr id="10" name="Straight Connector 9"/>
          <p:cNvCxnSpPr/>
          <p:nvPr userDrawn="1"/>
        </p:nvCxnSpPr>
        <p:spPr>
          <a:xfrm>
            <a:off x="838200" y="360217"/>
            <a:ext cx="0" cy="1368000"/>
          </a:xfrm>
          <a:prstGeom prst="line">
            <a:avLst/>
          </a:prstGeom>
          <a:ln w="50800">
            <a:solidFill>
              <a:srgbClr val="E2E2E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V="1">
            <a:off x="819149" y="1690255"/>
            <a:ext cx="9612000" cy="27926"/>
          </a:xfrm>
          <a:prstGeom prst="line">
            <a:avLst/>
          </a:prstGeom>
          <a:ln w="50800">
            <a:solidFill>
              <a:srgbClr val="E2E2E2"/>
            </a:solidFill>
          </a:ln>
        </p:spPr>
        <p:style>
          <a:lnRef idx="1">
            <a:schemeClr val="accent1"/>
          </a:lnRef>
          <a:fillRef idx="0">
            <a:schemeClr val="accent1"/>
          </a:fillRef>
          <a:effectRef idx="0">
            <a:schemeClr val="accent1"/>
          </a:effectRef>
          <a:fontRef idx="minor">
            <a:schemeClr val="tx1"/>
          </a:fontRef>
        </p:style>
      </p:cxnSp>
      <p:sp>
        <p:nvSpPr>
          <p:cNvPr id="16" name="Text Placeholder 15"/>
          <p:cNvSpPr>
            <a:spLocks noGrp="1" noChangeAspect="1"/>
          </p:cNvSpPr>
          <p:nvPr>
            <p:ph type="body" sz="quarter" idx="14"/>
          </p:nvPr>
        </p:nvSpPr>
        <p:spPr>
          <a:xfrm rot="27000000">
            <a:off x="8139547" y="2805546"/>
            <a:ext cx="6858000" cy="1246906"/>
          </a:xfrm>
          <a:solidFill>
            <a:srgbClr val="E2E2E2"/>
          </a:solidFill>
        </p:spPr>
        <p:txBody>
          <a:bodyPr vert="horz" anchor="ctr" anchorCtr="0">
            <a:normAutofit/>
          </a:bodyPr>
          <a:lstStyle>
            <a:lvl1pPr marL="0" indent="0" algn="ctr">
              <a:buNone/>
              <a:defRPr lang="pt-BR" sz="4100" dirty="0">
                <a:solidFill>
                  <a:srgbClr val="676767"/>
                </a:solidFill>
                <a:latin typeface="Century Gothic" panose="020B0502020202020204" pitchFamily="34" charset="0"/>
              </a:defRPr>
            </a:lvl1pPr>
          </a:lstStyle>
          <a:p>
            <a:pPr lvl="0"/>
            <a:r>
              <a:rPr lang="es-ES"/>
              <a:t>Haga clic para modificar el estilo de texto del patrón</a:t>
            </a:r>
          </a:p>
        </p:txBody>
      </p:sp>
      <p:sp>
        <p:nvSpPr>
          <p:cNvPr id="7" name="Text Placeholder 6"/>
          <p:cNvSpPr>
            <a:spLocks noGrp="1"/>
          </p:cNvSpPr>
          <p:nvPr>
            <p:ph type="body" sz="quarter" idx="15"/>
          </p:nvPr>
        </p:nvSpPr>
        <p:spPr>
          <a:xfrm>
            <a:off x="838199" y="2008188"/>
            <a:ext cx="9572625" cy="4129087"/>
          </a:xfrm>
        </p:spPr>
        <p:txBody>
          <a:bodyPr vert="vert"/>
          <a:lstStyle>
            <a:lvl1pPr marL="0" indent="0">
              <a:buNone/>
              <a:defRPr>
                <a:solidFill>
                  <a:schemeClr val="bg1"/>
                </a:solidFill>
                <a:latin typeface="Century Gothic" panose="020B0502020202020204" pitchFamily="34" charset="0"/>
              </a:defRPr>
            </a:lvl1pPr>
          </a:lstStyle>
          <a:p>
            <a:pPr lvl="0"/>
            <a:r>
              <a:rPr lang="es-ES"/>
              <a:t>Haga clic para modificar el estilo de texto del patrón</a:t>
            </a:r>
          </a:p>
        </p:txBody>
      </p:sp>
    </p:spTree>
    <p:extLst>
      <p:ext uri="{BB962C8B-B14F-4D97-AF65-F5344CB8AC3E}">
        <p14:creationId xmlns:p14="http://schemas.microsoft.com/office/powerpoint/2010/main" val="29016096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ítulo y texto vertical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4"/>
          </p:nvPr>
        </p:nvSpPr>
        <p:spPr>
          <a:xfrm>
            <a:off x="2312988" y="1419225"/>
            <a:ext cx="9407525" cy="4829175"/>
          </a:xfrm>
        </p:spPr>
        <p:txBody>
          <a:bodyPr vert="vert270"/>
          <a:lstStyle>
            <a:lvl1pPr marL="0" indent="0">
              <a:buNone/>
              <a:defRPr>
                <a:solidFill>
                  <a:schemeClr val="bg1"/>
                </a:solidFill>
                <a:latin typeface="Century Gothic" panose="020B0502020202020204" pitchFamily="34" charset="0"/>
              </a:defRPr>
            </a:lvl1pPr>
          </a:lstStyle>
          <a:p>
            <a:pPr lvl="0"/>
            <a:r>
              <a:rPr lang="es-ES"/>
              <a:t>Haga clic para modificar el estilo de texto del patrón</a:t>
            </a:r>
          </a:p>
        </p:txBody>
      </p:sp>
      <p:sp>
        <p:nvSpPr>
          <p:cNvPr id="10" name="Rectangle 9"/>
          <p:cNvSpPr/>
          <p:nvPr userDrawn="1"/>
        </p:nvSpPr>
        <p:spPr>
          <a:xfrm>
            <a:off x="0" y="1419225"/>
            <a:ext cx="1270800" cy="5438775"/>
          </a:xfrm>
          <a:prstGeom prst="rect">
            <a:avLst/>
          </a:prstGeom>
          <a:solidFill>
            <a:srgbClr val="E2E2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1" name="Title 1"/>
          <p:cNvSpPr>
            <a:spLocks noGrp="1"/>
          </p:cNvSpPr>
          <p:nvPr>
            <p:ph type="title"/>
          </p:nvPr>
        </p:nvSpPr>
        <p:spPr>
          <a:xfrm rot="16200000">
            <a:off x="-1774351" y="3197622"/>
            <a:ext cx="4829176" cy="1272382"/>
          </a:xfrm>
          <a:noFill/>
        </p:spPr>
        <p:txBody>
          <a:bodyPr>
            <a:normAutofit/>
          </a:bodyPr>
          <a:lstStyle>
            <a:lvl1pPr algn="l">
              <a:defRPr sz="4400">
                <a:solidFill>
                  <a:srgbClr val="024C96"/>
                </a:solidFill>
                <a:latin typeface="Century Gothic" panose="020B0502020202020204" pitchFamily="34" charset="0"/>
              </a:defRPr>
            </a:lvl1pPr>
          </a:lstStyle>
          <a:p>
            <a:r>
              <a:rPr lang="es-ES"/>
              <a:t>Haga clic para modificar el estilo de título del patrón</a:t>
            </a:r>
            <a:endParaRPr lang="pt-BR" dirty="0"/>
          </a:p>
        </p:txBody>
      </p:sp>
      <p:sp>
        <p:nvSpPr>
          <p:cNvPr id="12" name="Rectangle 11"/>
          <p:cNvSpPr/>
          <p:nvPr userDrawn="1"/>
        </p:nvSpPr>
        <p:spPr>
          <a:xfrm>
            <a:off x="1264765" y="1420793"/>
            <a:ext cx="795600" cy="543877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solidFill>
                <a:schemeClr val="bg2">
                  <a:lumMod val="25000"/>
                </a:schemeClr>
              </a:solidFill>
            </a:endParaRPr>
          </a:p>
        </p:txBody>
      </p:sp>
      <p:sp>
        <p:nvSpPr>
          <p:cNvPr id="13" name="Text Placeholder 7"/>
          <p:cNvSpPr>
            <a:spLocks noGrp="1"/>
          </p:cNvSpPr>
          <p:nvPr>
            <p:ph type="body" sz="quarter" idx="13"/>
          </p:nvPr>
        </p:nvSpPr>
        <p:spPr>
          <a:xfrm rot="16200000">
            <a:off x="-757381" y="3455811"/>
            <a:ext cx="4829180" cy="756000"/>
          </a:xfrm>
          <a:noFill/>
        </p:spPr>
        <p:txBody>
          <a:bodyPr anchor="ctr">
            <a:noAutofit/>
          </a:bodyPr>
          <a:lstStyle>
            <a:lvl1pPr marL="0" indent="0">
              <a:buNone/>
              <a:defRPr sz="2800">
                <a:solidFill>
                  <a:schemeClr val="bg2">
                    <a:lumMod val="25000"/>
                  </a:schemeClr>
                </a:solidFill>
                <a:latin typeface="Century Gothic" panose="020B0502020202020204" pitchFamily="34" charset="0"/>
              </a:defRPr>
            </a:lvl1pPr>
          </a:lstStyle>
          <a:p>
            <a:pPr lvl="0"/>
            <a:r>
              <a:rPr lang="es-ES"/>
              <a:t>Haga clic para modificar el estilo de texto del patrón</a:t>
            </a:r>
          </a:p>
        </p:txBody>
      </p:sp>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2066925" cy="1419225"/>
          </a:xfrm>
          <a:prstGeom prst="rect">
            <a:avLst/>
          </a:prstGeom>
        </p:spPr>
      </p:pic>
      <p:sp>
        <p:nvSpPr>
          <p:cNvPr id="7" name="Date Placeholder 6"/>
          <p:cNvSpPr>
            <a:spLocks noGrp="1"/>
          </p:cNvSpPr>
          <p:nvPr>
            <p:ph type="dt" sz="half" idx="15"/>
          </p:nvPr>
        </p:nvSpPr>
        <p:spPr/>
        <p:txBody>
          <a:bodyPr/>
          <a:lstStyle/>
          <a:p>
            <a:fld id="{BB5A3CAC-C3CD-4A44-AC49-E28DCE66EB06}" type="datetimeFigureOut">
              <a:rPr lang="pt-BR" smtClean="0"/>
              <a:t>13/11/2025</a:t>
            </a:fld>
            <a:endParaRPr lang="pt-BR"/>
          </a:p>
        </p:txBody>
      </p:sp>
      <p:sp>
        <p:nvSpPr>
          <p:cNvPr id="15" name="Footer Placeholder 14"/>
          <p:cNvSpPr>
            <a:spLocks noGrp="1"/>
          </p:cNvSpPr>
          <p:nvPr>
            <p:ph type="ftr" sz="quarter" idx="16"/>
          </p:nvPr>
        </p:nvSpPr>
        <p:spPr/>
        <p:txBody>
          <a:bodyPr/>
          <a:lstStyle/>
          <a:p>
            <a:endParaRPr lang="pt-BR"/>
          </a:p>
        </p:txBody>
      </p:sp>
      <p:sp>
        <p:nvSpPr>
          <p:cNvPr id="16" name="Slide Number Placeholder 15"/>
          <p:cNvSpPr>
            <a:spLocks noGrp="1"/>
          </p:cNvSpPr>
          <p:nvPr>
            <p:ph type="sldNum" sz="quarter" idx="17"/>
          </p:nvPr>
        </p:nvSpPr>
        <p:spPr/>
        <p:txBody>
          <a:bodyPr/>
          <a:lstStyle/>
          <a:p>
            <a:fld id="{F2E24064-1A18-41C8-975B-9CF9FC1A77B5}" type="slidenum">
              <a:rPr lang="pt-BR" smtClean="0"/>
              <a:t>‹Nº›</a:t>
            </a:fld>
            <a:endParaRPr lang="pt-BR"/>
          </a:p>
        </p:txBody>
      </p:sp>
    </p:spTree>
    <p:extLst>
      <p:ext uri="{BB962C8B-B14F-4D97-AF65-F5344CB8AC3E}">
        <p14:creationId xmlns:p14="http://schemas.microsoft.com/office/powerpoint/2010/main" val="41766317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Encabezado de sección con imagen">
  <p:cSld name="Encabezado de sección con imagen">
    <p:spTree>
      <p:nvGrpSpPr>
        <p:cNvPr id="1" name="Shape 33"/>
        <p:cNvGrpSpPr/>
        <p:nvPr/>
      </p:nvGrpSpPr>
      <p:grpSpPr>
        <a:xfrm>
          <a:off x="0" y="0"/>
          <a:ext cx="0" cy="0"/>
          <a:chOff x="0" y="0"/>
          <a:chExt cx="0" cy="0"/>
        </a:xfrm>
      </p:grpSpPr>
      <p:sp>
        <p:nvSpPr>
          <p:cNvPr id="34" name="Google Shape;34;p6"/>
          <p:cNvSpPr>
            <a:spLocks noGrp="1"/>
          </p:cNvSpPr>
          <p:nvPr>
            <p:ph type="pic" idx="2"/>
          </p:nvPr>
        </p:nvSpPr>
        <p:spPr>
          <a:xfrm>
            <a:off x="912412" y="2373273"/>
            <a:ext cx="11271651" cy="2549580"/>
          </a:xfrm>
          <a:prstGeom prst="rect">
            <a:avLst/>
          </a:prstGeom>
          <a:noFill/>
          <a:ln>
            <a:noFill/>
          </a:ln>
        </p:spPr>
      </p:sp>
      <p:sp>
        <p:nvSpPr>
          <p:cNvPr id="35" name="Google Shape;35;p6"/>
          <p:cNvSpPr/>
          <p:nvPr/>
        </p:nvSpPr>
        <p:spPr>
          <a:xfrm>
            <a:off x="10893420" y="5803030"/>
            <a:ext cx="385200" cy="38520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6" name="Google Shape;36;p6"/>
          <p:cNvSpPr/>
          <p:nvPr/>
        </p:nvSpPr>
        <p:spPr>
          <a:xfrm>
            <a:off x="11334292" y="5787811"/>
            <a:ext cx="870509" cy="409651"/>
          </a:xfrm>
          <a:custGeom>
            <a:avLst/>
            <a:gdLst/>
            <a:ahLst/>
            <a:cxnLst/>
            <a:rect l="l" t="t" r="r" b="b"/>
            <a:pathLst>
              <a:path w="870509" h="409651" extrusionOk="0">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a:gsLst>
              <a:gs pos="0">
                <a:schemeClr val="accent1"/>
              </a:gs>
              <a:gs pos="12000">
                <a:schemeClr val="accent1"/>
              </a:gs>
              <a:gs pos="100000">
                <a:schemeClr val="accent3"/>
              </a:gs>
            </a:gsLst>
            <a:lin ang="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 name="Google Shape;37;p6"/>
          <p:cNvSpPr/>
          <p:nvPr/>
        </p:nvSpPr>
        <p:spPr>
          <a:xfrm>
            <a:off x="7998821" y="1645349"/>
            <a:ext cx="4196737" cy="1001638"/>
          </a:xfrm>
          <a:custGeom>
            <a:avLst/>
            <a:gdLst/>
            <a:ahLst/>
            <a:cxnLst/>
            <a:rect l="l" t="t" r="r" b="b"/>
            <a:pathLst>
              <a:path w="3152775" h="752475" extrusionOk="0">
                <a:moveTo>
                  <a:pt x="3150394" y="7144"/>
                </a:moveTo>
                <a:lnTo>
                  <a:pt x="371952" y="7144"/>
                </a:lnTo>
                <a:cubicBezTo>
                  <a:pt x="371952" y="7144"/>
                  <a:pt x="7144" y="7144"/>
                  <a:pt x="7144" y="370999"/>
                </a:cubicBezTo>
                <a:lnTo>
                  <a:pt x="7144" y="384334"/>
                </a:lnTo>
                <a:cubicBezTo>
                  <a:pt x="7144" y="384334"/>
                  <a:pt x="7144" y="748189"/>
                  <a:pt x="371952" y="748189"/>
                </a:cubicBezTo>
                <a:lnTo>
                  <a:pt x="3150394" y="748189"/>
                </a:lnTo>
                <a:lnTo>
                  <a:pt x="3150394" y="7144"/>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 name="Google Shape;38;p6"/>
          <p:cNvSpPr/>
          <p:nvPr/>
        </p:nvSpPr>
        <p:spPr>
          <a:xfrm>
            <a:off x="12186920" y="2632655"/>
            <a:ext cx="5081" cy="25381"/>
          </a:xfrm>
          <a:custGeom>
            <a:avLst/>
            <a:gdLst/>
            <a:ahLst/>
            <a:cxnLst/>
            <a:rect l="l" t="t" r="r" b="b"/>
            <a:pathLst>
              <a:path w="5081" h="25381" extrusionOk="0">
                <a:moveTo>
                  <a:pt x="0" y="0"/>
                </a:moveTo>
                <a:lnTo>
                  <a:pt x="5081" y="0"/>
                </a:lnTo>
                <a:lnTo>
                  <a:pt x="5081" y="25381"/>
                </a:lnTo>
                <a:lnTo>
                  <a:pt x="0" y="25381"/>
                </a:lnTo>
                <a:lnTo>
                  <a:pt x="0" y="0"/>
                </a:lnTo>
                <a:close/>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 name="Google Shape;39;p6"/>
          <p:cNvSpPr txBox="1">
            <a:spLocks noGrp="1"/>
          </p:cNvSpPr>
          <p:nvPr>
            <p:ph type="ctrTitle"/>
          </p:nvPr>
        </p:nvSpPr>
        <p:spPr>
          <a:xfrm>
            <a:off x="781987" y="793172"/>
            <a:ext cx="9144000" cy="65562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4000"/>
              <a:buFont typeface="Century Gothic"/>
              <a:buNone/>
              <a:defRPr sz="4000" b="1">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6"/>
          <p:cNvSpPr txBox="1">
            <a:spLocks noGrp="1"/>
          </p:cNvSpPr>
          <p:nvPr>
            <p:ph type="subTitle" idx="1"/>
          </p:nvPr>
        </p:nvSpPr>
        <p:spPr>
          <a:xfrm>
            <a:off x="795772" y="1877051"/>
            <a:ext cx="6843278" cy="496223"/>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accent1"/>
              </a:buClr>
              <a:buSzPts val="1800"/>
              <a:buNone/>
              <a:defRPr sz="1800" b="1" i="0">
                <a:solidFill>
                  <a:schemeClr val="accent1"/>
                </a:solidFill>
              </a:defRPr>
            </a:lvl1pPr>
            <a:lvl2pPr lvl="1" algn="ctr">
              <a:lnSpc>
                <a:spcPct val="90000"/>
              </a:lnSpc>
              <a:spcBef>
                <a:spcPts val="500"/>
              </a:spcBef>
              <a:spcAft>
                <a:spcPts val="0"/>
              </a:spcAft>
              <a:buClr>
                <a:schemeClr val="accent1"/>
              </a:buClr>
              <a:buSzPts val="2000"/>
              <a:buNone/>
              <a:defRPr sz="2000"/>
            </a:lvl2pPr>
            <a:lvl3pPr lvl="2" algn="ctr">
              <a:lnSpc>
                <a:spcPct val="90000"/>
              </a:lnSpc>
              <a:spcBef>
                <a:spcPts val="500"/>
              </a:spcBef>
              <a:spcAft>
                <a:spcPts val="0"/>
              </a:spcAft>
              <a:buClr>
                <a:schemeClr val="accent1"/>
              </a:buClr>
              <a:buSzPts val="1800"/>
              <a:buNone/>
              <a:defRPr sz="1800"/>
            </a:lvl3pPr>
            <a:lvl4pPr lvl="3" algn="ctr">
              <a:lnSpc>
                <a:spcPct val="90000"/>
              </a:lnSpc>
              <a:spcBef>
                <a:spcPts val="500"/>
              </a:spcBef>
              <a:spcAft>
                <a:spcPts val="0"/>
              </a:spcAft>
              <a:buClr>
                <a:schemeClr val="accent1"/>
              </a:buClr>
              <a:buSzPts val="1600"/>
              <a:buNone/>
              <a:defRPr sz="1600"/>
            </a:lvl4pPr>
            <a:lvl5pPr lvl="4" algn="ctr">
              <a:lnSpc>
                <a:spcPct val="90000"/>
              </a:lnSpc>
              <a:spcBef>
                <a:spcPts val="500"/>
              </a:spcBef>
              <a:spcAft>
                <a:spcPts val="0"/>
              </a:spcAft>
              <a:buClr>
                <a:schemeClr val="accent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1" name="Google Shape;41;p6"/>
          <p:cNvSpPr txBox="1">
            <a:spLocks noGrp="1"/>
          </p:cNvSpPr>
          <p:nvPr>
            <p:ph type="dt" idx="10"/>
          </p:nvPr>
        </p:nvSpPr>
        <p:spPr>
          <a:xfrm>
            <a:off x="4724400" y="5816818"/>
            <a:ext cx="27432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6"/>
          <p:cNvSpPr txBox="1">
            <a:spLocks noGrp="1"/>
          </p:cNvSpPr>
          <p:nvPr>
            <p:ph type="ftr" idx="11"/>
          </p:nvPr>
        </p:nvSpPr>
        <p:spPr>
          <a:xfrm>
            <a:off x="812290" y="5797769"/>
            <a:ext cx="3808348"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6"/>
          <p:cNvSpPr/>
          <p:nvPr/>
        </p:nvSpPr>
        <p:spPr>
          <a:xfrm>
            <a:off x="903223" y="1550951"/>
            <a:ext cx="5724000" cy="151200"/>
          </a:xfrm>
          <a:custGeom>
            <a:avLst/>
            <a:gdLst/>
            <a:ahLst/>
            <a:cxnLst/>
            <a:rect l="l" t="t" r="r" b="b"/>
            <a:pathLst>
              <a:path w="2447925" h="114300" extrusionOk="0">
                <a:moveTo>
                  <a:pt x="2392204" y="114776"/>
                </a:moveTo>
                <a:lnTo>
                  <a:pt x="60484" y="114776"/>
                </a:lnTo>
                <a:cubicBezTo>
                  <a:pt x="30956" y="114776"/>
                  <a:pt x="7144" y="90011"/>
                  <a:pt x="7144" y="60484"/>
                </a:cubicBezTo>
                <a:lnTo>
                  <a:pt x="7144" y="60484"/>
                </a:lnTo>
                <a:cubicBezTo>
                  <a:pt x="7144" y="30956"/>
                  <a:pt x="30956" y="7144"/>
                  <a:pt x="60484" y="7144"/>
                </a:cubicBezTo>
                <a:lnTo>
                  <a:pt x="2392204" y="7144"/>
                </a:lnTo>
                <a:cubicBezTo>
                  <a:pt x="2421731" y="7144"/>
                  <a:pt x="2445544" y="30956"/>
                  <a:pt x="2445544" y="60484"/>
                </a:cubicBezTo>
                <a:lnTo>
                  <a:pt x="2445544" y="60484"/>
                </a:lnTo>
                <a:cubicBezTo>
                  <a:pt x="2445544" y="90011"/>
                  <a:pt x="2421731" y="114776"/>
                  <a:pt x="2392204" y="114776"/>
                </a:cubicBezTo>
                <a:close/>
              </a:path>
            </a:pathLst>
          </a:custGeom>
          <a:gradFill>
            <a:gsLst>
              <a:gs pos="0">
                <a:schemeClr val="accent1"/>
              </a:gs>
              <a:gs pos="100000">
                <a:schemeClr val="accent3"/>
              </a:gs>
            </a:gsLst>
            <a:lin ang="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 name="Google Shape;44;p6"/>
          <p:cNvSpPr/>
          <p:nvPr/>
        </p:nvSpPr>
        <p:spPr>
          <a:xfrm>
            <a:off x="3899957" y="4662943"/>
            <a:ext cx="8292043" cy="760738"/>
          </a:xfrm>
          <a:custGeom>
            <a:avLst/>
            <a:gdLst/>
            <a:ahLst/>
            <a:cxnLst/>
            <a:rect l="l" t="t" r="r" b="b"/>
            <a:pathLst>
              <a:path w="6229350" h="571500" extrusionOk="0">
                <a:moveTo>
                  <a:pt x="6228874" y="7144"/>
                </a:moveTo>
                <a:lnTo>
                  <a:pt x="284321" y="7144"/>
                </a:lnTo>
                <a:cubicBezTo>
                  <a:pt x="284321" y="7144"/>
                  <a:pt x="7144" y="7144"/>
                  <a:pt x="7144" y="282416"/>
                </a:cubicBezTo>
                <a:lnTo>
                  <a:pt x="7144" y="292894"/>
                </a:lnTo>
                <a:cubicBezTo>
                  <a:pt x="7144" y="292894"/>
                  <a:pt x="7144" y="568166"/>
                  <a:pt x="284321" y="568166"/>
                </a:cubicBezTo>
                <a:lnTo>
                  <a:pt x="6228874" y="568166"/>
                </a:lnTo>
                <a:lnTo>
                  <a:pt x="6228874" y="7144"/>
                </a:ln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 name="Google Shape;45;p6"/>
          <p:cNvSpPr txBox="1">
            <a:spLocks noGrp="1"/>
          </p:cNvSpPr>
          <p:nvPr>
            <p:ph type="sldNum" idx="12"/>
          </p:nvPr>
        </p:nvSpPr>
        <p:spPr>
          <a:xfrm>
            <a:off x="10804358" y="5816819"/>
            <a:ext cx="54944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s-ES"/>
              <a:t>‹Nº›</a:t>
            </a:fld>
            <a:endParaRPr/>
          </a:p>
        </p:txBody>
      </p:sp>
      <p:sp>
        <p:nvSpPr>
          <p:cNvPr id="46" name="Google Shape;46;p6"/>
          <p:cNvSpPr/>
          <p:nvPr/>
        </p:nvSpPr>
        <p:spPr>
          <a:xfrm>
            <a:off x="3909848" y="4665641"/>
            <a:ext cx="8277071" cy="257213"/>
          </a:xfrm>
          <a:custGeom>
            <a:avLst/>
            <a:gdLst/>
            <a:ahLst/>
            <a:cxnLst/>
            <a:rect l="l" t="t" r="r" b="b"/>
            <a:pathLst>
              <a:path w="8277071" h="257213" extrusionOk="0">
                <a:moveTo>
                  <a:pt x="363403" y="0"/>
                </a:moveTo>
                <a:lnTo>
                  <a:pt x="8277071" y="0"/>
                </a:lnTo>
                <a:lnTo>
                  <a:pt x="8277071" y="25380"/>
                </a:lnTo>
                <a:lnTo>
                  <a:pt x="363403" y="25380"/>
                </a:lnTo>
                <a:cubicBezTo>
                  <a:pt x="352934" y="25380"/>
                  <a:pt x="158297" y="28235"/>
                  <a:pt x="61632" y="176355"/>
                </a:cubicBezTo>
                <a:lnTo>
                  <a:pt x="25441" y="257213"/>
                </a:lnTo>
                <a:lnTo>
                  <a:pt x="0" y="257213"/>
                </a:lnTo>
                <a:lnTo>
                  <a:pt x="29624" y="181325"/>
                </a:lnTo>
                <a:cubicBezTo>
                  <a:pt x="130358" y="2915"/>
                  <a:pt x="360072" y="0"/>
                  <a:pt x="363403"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 name="Google Shape;47;p6"/>
          <p:cNvSpPr/>
          <p:nvPr/>
        </p:nvSpPr>
        <p:spPr>
          <a:xfrm>
            <a:off x="12186919" y="4665641"/>
            <a:ext cx="5081" cy="25380"/>
          </a:xfrm>
          <a:custGeom>
            <a:avLst/>
            <a:gdLst/>
            <a:ahLst/>
            <a:cxnLst/>
            <a:rect l="l" t="t" r="r" b="b"/>
            <a:pathLst>
              <a:path w="5081" h="25380" extrusionOk="0">
                <a:moveTo>
                  <a:pt x="0" y="0"/>
                </a:moveTo>
                <a:lnTo>
                  <a:pt x="5081" y="0"/>
                </a:lnTo>
                <a:lnTo>
                  <a:pt x="5081" y="25380"/>
                </a:lnTo>
                <a:lnTo>
                  <a:pt x="0" y="25380"/>
                </a:lnTo>
                <a:lnTo>
                  <a:pt x="0"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 name="Google Shape;48;p6"/>
          <p:cNvSpPr/>
          <p:nvPr/>
        </p:nvSpPr>
        <p:spPr>
          <a:xfrm>
            <a:off x="3905233" y="4922854"/>
            <a:ext cx="8286767" cy="513089"/>
          </a:xfrm>
          <a:custGeom>
            <a:avLst/>
            <a:gdLst/>
            <a:ahLst/>
            <a:cxnLst/>
            <a:rect l="l" t="t" r="r" b="b"/>
            <a:pathLst>
              <a:path w="8286767" h="513089" extrusionOk="0">
                <a:moveTo>
                  <a:pt x="4615" y="0"/>
                </a:moveTo>
                <a:lnTo>
                  <a:pt x="30056" y="0"/>
                </a:lnTo>
                <a:lnTo>
                  <a:pt x="27385" y="5967"/>
                </a:lnTo>
                <a:cubicBezTo>
                  <a:pt x="18024" y="39383"/>
                  <a:pt x="12690" y="77494"/>
                  <a:pt x="12690" y="120958"/>
                </a:cubicBezTo>
                <a:lnTo>
                  <a:pt x="12690" y="134918"/>
                </a:lnTo>
                <a:cubicBezTo>
                  <a:pt x="12690" y="150146"/>
                  <a:pt x="17766" y="488977"/>
                  <a:pt x="368018" y="488977"/>
                </a:cubicBezTo>
                <a:lnTo>
                  <a:pt x="8286767" y="488977"/>
                </a:lnTo>
                <a:lnTo>
                  <a:pt x="8286767" y="513089"/>
                </a:lnTo>
                <a:lnTo>
                  <a:pt x="368018" y="513089"/>
                </a:lnTo>
                <a:cubicBezTo>
                  <a:pt x="110405" y="513089"/>
                  <a:pt x="26649" y="336694"/>
                  <a:pt x="0" y="225019"/>
                </a:cubicBezTo>
                <a:lnTo>
                  <a:pt x="0" y="11822"/>
                </a:lnTo>
                <a:lnTo>
                  <a:pt x="4615"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8430210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11/13/2025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6837791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bg1"/>
                </a:solidFill>
                <a:latin typeface="Verdana"/>
                <a:cs typeface="Verdan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11/13/2025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14470212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Contenido de vídeo">
    <p:spTree>
      <p:nvGrpSpPr>
        <p:cNvPr id="1" name=""/>
        <p:cNvGrpSpPr/>
        <p:nvPr/>
      </p:nvGrpSpPr>
      <p:grpSpPr>
        <a:xfrm>
          <a:off x="0" y="0"/>
          <a:ext cx="0" cy="0"/>
          <a:chOff x="0" y="0"/>
          <a:chExt cx="0" cy="0"/>
        </a:xfrm>
      </p:grpSpPr>
      <p:sp>
        <p:nvSpPr>
          <p:cNvPr id="25" name="Elipse 24">
            <a:extLst>
              <a:ext uri="{FF2B5EF4-FFF2-40B4-BE49-F238E27FC236}">
                <a16:creationId xmlns:a16="http://schemas.microsoft.com/office/drawing/2014/main" id="{DD823940-1850-4484-BDCE-3D9B898D6787}"/>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26" name="Gráfico 12">
            <a:extLst>
              <a:ext uri="{FF2B5EF4-FFF2-40B4-BE49-F238E27FC236}">
                <a16:creationId xmlns:a16="http://schemas.microsoft.com/office/drawing/2014/main" id="{6FFA8582-48C8-4154-ACF0-5F6412FAAE0C}"/>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s-ES" noProof="0" dirty="0"/>
          </a:p>
        </p:txBody>
      </p:sp>
      <p:sp>
        <p:nvSpPr>
          <p:cNvPr id="8" name="Marcador de posición de elemento multimedia 7">
            <a:extLst>
              <a:ext uri="{FF2B5EF4-FFF2-40B4-BE49-F238E27FC236}">
                <a16:creationId xmlns:a16="http://schemas.microsoft.com/office/drawing/2014/main" id="{FBCC61A6-FEB7-4CD2-9686-FB5F1EB66A10}"/>
              </a:ext>
            </a:extLst>
          </p:cNvPr>
          <p:cNvSpPr>
            <a:spLocks noGrp="1"/>
          </p:cNvSpPr>
          <p:nvPr>
            <p:ph type="media" sz="quarter" idx="17"/>
          </p:nvPr>
        </p:nvSpPr>
        <p:spPr>
          <a:xfrm>
            <a:off x="911225" y="908050"/>
            <a:ext cx="10369550" cy="4660900"/>
          </a:xfrm>
        </p:spPr>
        <p:txBody>
          <a:bodyPr rtlCol="0" anchor="ctr" anchorCtr="0">
            <a:normAutofit/>
          </a:bodyPr>
          <a:lstStyle>
            <a:lvl1pPr marL="0" indent="0" algn="ctr">
              <a:buNone/>
              <a:defRPr sz="1600">
                <a:solidFill>
                  <a:schemeClr val="tx1">
                    <a:lumMod val="50000"/>
                    <a:lumOff val="50000"/>
                  </a:schemeClr>
                </a:solidFill>
              </a:defRPr>
            </a:lvl1pPr>
          </a:lstStyle>
          <a:p>
            <a:pPr rtl="0"/>
            <a:r>
              <a:rPr lang="es-ES" noProof="0"/>
              <a:t>Haga clic en el icono para agregar medios</a:t>
            </a:r>
            <a:endParaRPr lang="es-ES" noProof="0" dirty="0"/>
          </a:p>
        </p:txBody>
      </p:sp>
      <p:sp>
        <p:nvSpPr>
          <p:cNvPr id="6" name="Marcador de pie de página 5">
            <a:extLst>
              <a:ext uri="{FF2B5EF4-FFF2-40B4-BE49-F238E27FC236}">
                <a16:creationId xmlns:a16="http://schemas.microsoft.com/office/drawing/2014/main" id="{FC208BCD-3B7E-49DF-8BF5-68AE9DD7D786}"/>
              </a:ext>
            </a:extLst>
          </p:cNvPr>
          <p:cNvSpPr>
            <a:spLocks noGrp="1"/>
          </p:cNvSpPr>
          <p:nvPr>
            <p:ph type="ftr" sz="quarter" idx="11"/>
          </p:nvPr>
        </p:nvSpPr>
        <p:spPr>
          <a:xfrm>
            <a:off x="812290" y="5797769"/>
            <a:ext cx="2388110" cy="365125"/>
          </a:xfrm>
          <a:prstGeom prst="rect">
            <a:avLst/>
          </a:prstGeom>
        </p:spPr>
        <p:txBody>
          <a:bodyPr rtlCol="0"/>
          <a:lstStyle/>
          <a:p>
            <a:pPr rtl="0"/>
            <a:r>
              <a:rPr lang="es-ES" noProof="0" dirty="0"/>
              <a:t>AGREGAR UN PIE DE PÁGINA</a:t>
            </a:r>
          </a:p>
        </p:txBody>
      </p:sp>
      <p:sp>
        <p:nvSpPr>
          <p:cNvPr id="7" name="Marcador de número de diapositiva 6">
            <a:extLst>
              <a:ext uri="{FF2B5EF4-FFF2-40B4-BE49-F238E27FC236}">
                <a16:creationId xmlns:a16="http://schemas.microsoft.com/office/drawing/2014/main" id="{B41517C1-CBB7-46B0-99AA-8512104026B7}"/>
              </a:ext>
            </a:extLst>
          </p:cNvPr>
          <p:cNvSpPr>
            <a:spLocks noGrp="1"/>
          </p:cNvSpPr>
          <p:nvPr>
            <p:ph type="sldNum" sz="quarter" idx="12"/>
          </p:nvPr>
        </p:nvSpPr>
        <p:spPr/>
        <p:txBody>
          <a:bodyPr rtlCol="0"/>
          <a:lstStyle/>
          <a:p>
            <a:pPr rtl="0"/>
            <a:fld id="{D495E168-DA5E-4888-8D8A-92B118324C14}" type="slidenum">
              <a:rPr lang="es-ES" noProof="0" smtClean="0"/>
              <a:t>‹Nº›</a:t>
            </a:fld>
            <a:endParaRPr lang="es-ES" noProof="0" dirty="0"/>
          </a:p>
        </p:txBody>
      </p:sp>
      <p:sp>
        <p:nvSpPr>
          <p:cNvPr id="11" name="Forma libre: Forma 10">
            <a:extLst>
              <a:ext uri="{FF2B5EF4-FFF2-40B4-BE49-F238E27FC236}">
                <a16:creationId xmlns:a16="http://schemas.microsoft.com/office/drawing/2014/main" id="{B8EAB5B0-43C3-4F9F-98FF-253CBE6C9668}"/>
              </a:ext>
            </a:extLst>
          </p:cNvPr>
          <p:cNvSpPr/>
          <p:nvPr/>
        </p:nvSpPr>
        <p:spPr>
          <a:xfrm>
            <a:off x="8807428" y="2003790"/>
            <a:ext cx="775201" cy="774776"/>
          </a:xfrm>
          <a:custGeom>
            <a:avLst/>
            <a:gdLst>
              <a:gd name="connsiteX0" fmla="*/ 388023 w 774776"/>
              <a:gd name="connsiteY0" fmla="*/ 766520 h 774776"/>
              <a:gd name="connsiteX1" fmla="*/ 9526 w 774776"/>
              <a:gd name="connsiteY1" fmla="*/ 388023 h 774776"/>
              <a:gd name="connsiteX2" fmla="*/ 388023 w 774776"/>
              <a:gd name="connsiteY2" fmla="*/ 9526 h 774776"/>
              <a:gd name="connsiteX3" fmla="*/ 766521 w 774776"/>
              <a:gd name="connsiteY3" fmla="*/ 388023 h 774776"/>
              <a:gd name="connsiteX4" fmla="*/ 388023 w 774776"/>
              <a:gd name="connsiteY4" fmla="*/ 766520 h 774776"/>
              <a:gd name="connsiteX5" fmla="*/ 388023 w 774776"/>
              <a:gd name="connsiteY5" fmla="*/ 48900 h 774776"/>
              <a:gd name="connsiteX6" fmla="*/ 47630 w 774776"/>
              <a:gd name="connsiteY6" fmla="*/ 389293 h 774776"/>
              <a:gd name="connsiteX7" fmla="*/ 388023 w 774776"/>
              <a:gd name="connsiteY7" fmla="*/ 729687 h 774776"/>
              <a:gd name="connsiteX8" fmla="*/ 728417 w 774776"/>
              <a:gd name="connsiteY8" fmla="*/ 389293 h 774776"/>
              <a:gd name="connsiteX9" fmla="*/ 388023 w 774776"/>
              <a:gd name="connsiteY9" fmla="*/ 48900 h 77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4776" h="774776">
                <a:moveTo>
                  <a:pt x="388023" y="766520"/>
                </a:moveTo>
                <a:cubicBezTo>
                  <a:pt x="179723" y="766520"/>
                  <a:pt x="9526" y="596324"/>
                  <a:pt x="9526" y="388023"/>
                </a:cubicBezTo>
                <a:cubicBezTo>
                  <a:pt x="9526" y="179723"/>
                  <a:pt x="179723" y="9526"/>
                  <a:pt x="388023" y="9526"/>
                </a:cubicBezTo>
                <a:cubicBezTo>
                  <a:pt x="596324" y="9526"/>
                  <a:pt x="766521" y="179723"/>
                  <a:pt x="766521" y="388023"/>
                </a:cubicBezTo>
                <a:cubicBezTo>
                  <a:pt x="766521" y="596324"/>
                  <a:pt x="596324" y="766520"/>
                  <a:pt x="388023" y="766520"/>
                </a:cubicBezTo>
                <a:close/>
                <a:moveTo>
                  <a:pt x="388023" y="48900"/>
                </a:moveTo>
                <a:cubicBezTo>
                  <a:pt x="200045" y="48900"/>
                  <a:pt x="47630" y="201315"/>
                  <a:pt x="47630" y="389293"/>
                </a:cubicBezTo>
                <a:cubicBezTo>
                  <a:pt x="47630" y="577272"/>
                  <a:pt x="200045" y="729687"/>
                  <a:pt x="388023" y="729687"/>
                </a:cubicBezTo>
                <a:cubicBezTo>
                  <a:pt x="576002" y="729687"/>
                  <a:pt x="728417" y="577272"/>
                  <a:pt x="728417" y="389293"/>
                </a:cubicBezTo>
                <a:cubicBezTo>
                  <a:pt x="728417" y="201315"/>
                  <a:pt x="576002" y="48900"/>
                  <a:pt x="388023" y="48900"/>
                </a:cubicBezTo>
                <a:close/>
              </a:path>
            </a:pathLst>
          </a:custGeom>
          <a:solidFill>
            <a:schemeClr val="bg1"/>
          </a:solidFill>
          <a:ln w="9525" cap="flat">
            <a:noFill/>
            <a:prstDash val="solid"/>
            <a:miter/>
          </a:ln>
        </p:spPr>
        <p:txBody>
          <a:bodyPr rtlCol="0" anchor="ctr"/>
          <a:lstStyle/>
          <a:p>
            <a:pPr rtl="0"/>
            <a:endParaRPr lang="es-ES" noProof="0" dirty="0"/>
          </a:p>
        </p:txBody>
      </p:sp>
      <p:sp>
        <p:nvSpPr>
          <p:cNvPr id="15" name="Forma libre: Forma 14">
            <a:extLst>
              <a:ext uri="{FF2B5EF4-FFF2-40B4-BE49-F238E27FC236}">
                <a16:creationId xmlns:a16="http://schemas.microsoft.com/office/drawing/2014/main" id="{06A97B71-3A84-4844-BDB5-E3F77302BBC0}"/>
              </a:ext>
            </a:extLst>
          </p:cNvPr>
          <p:cNvSpPr/>
          <p:nvPr userDrawn="1"/>
        </p:nvSpPr>
        <p:spPr>
          <a:xfrm>
            <a:off x="9780046" y="430740"/>
            <a:ext cx="2414562" cy="2578354"/>
          </a:xfrm>
          <a:custGeom>
            <a:avLst/>
            <a:gdLst>
              <a:gd name="connsiteX0" fmla="*/ 2412164 w 2413237"/>
              <a:gd name="connsiteY0" fmla="*/ 12701 h 2578354"/>
              <a:gd name="connsiteX1" fmla="*/ 487924 w 2413237"/>
              <a:gd name="connsiteY1" fmla="*/ 962755 h 2578354"/>
              <a:gd name="connsiteX2" fmla="*/ 113238 w 2413237"/>
              <a:gd name="connsiteY2" fmla="*/ 2065224 h 2578354"/>
              <a:gd name="connsiteX3" fmla="*/ 127209 w 2413237"/>
              <a:gd name="connsiteY3" fmla="*/ 2093166 h 2578354"/>
              <a:gd name="connsiteX4" fmla="*/ 1229678 w 2413237"/>
              <a:gd name="connsiteY4" fmla="*/ 2467853 h 2578354"/>
              <a:gd name="connsiteX5" fmla="*/ 2412164 w 2413237"/>
              <a:gd name="connsiteY5" fmla="*/ 1884866 h 2578354"/>
              <a:gd name="connsiteX6" fmla="*/ 2412164 w 2413237"/>
              <a:gd name="connsiteY6" fmla="*/ 12701 h 2578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3237" h="2578354">
                <a:moveTo>
                  <a:pt x="2412164" y="12701"/>
                </a:moveTo>
                <a:lnTo>
                  <a:pt x="487924" y="962755"/>
                </a:lnTo>
                <a:cubicBezTo>
                  <a:pt x="487924" y="962755"/>
                  <a:pt x="-250018" y="1327281"/>
                  <a:pt x="113238" y="2065224"/>
                </a:cubicBezTo>
                <a:lnTo>
                  <a:pt x="127209" y="2093166"/>
                </a:lnTo>
                <a:cubicBezTo>
                  <a:pt x="127209" y="2093166"/>
                  <a:pt x="491735" y="2831109"/>
                  <a:pt x="1229678" y="2467853"/>
                </a:cubicBezTo>
                <a:lnTo>
                  <a:pt x="2412164" y="1884866"/>
                </a:lnTo>
                <a:lnTo>
                  <a:pt x="2412164" y="12701"/>
                </a:lnTo>
                <a:close/>
              </a:path>
            </a:pathLst>
          </a:custGeom>
          <a:solidFill>
            <a:schemeClr val="accent3"/>
          </a:solidFill>
          <a:ln w="12700" cap="flat">
            <a:noFill/>
            <a:prstDash val="solid"/>
            <a:miter/>
          </a:ln>
        </p:spPr>
        <p:txBody>
          <a:bodyPr rtlCol="0" anchor="ctr"/>
          <a:lstStyle/>
          <a:p>
            <a:pPr rtl="0"/>
            <a:endParaRPr lang="es-ES" noProof="0" dirty="0"/>
          </a:p>
        </p:txBody>
      </p:sp>
      <p:sp>
        <p:nvSpPr>
          <p:cNvPr id="16" name="Forma libre: Forma 15">
            <a:extLst>
              <a:ext uri="{FF2B5EF4-FFF2-40B4-BE49-F238E27FC236}">
                <a16:creationId xmlns:a16="http://schemas.microsoft.com/office/drawing/2014/main" id="{030939C4-65C9-4508-8EFE-F715B9946844}"/>
              </a:ext>
            </a:extLst>
          </p:cNvPr>
          <p:cNvSpPr/>
          <p:nvPr/>
        </p:nvSpPr>
        <p:spPr>
          <a:xfrm>
            <a:off x="9762774" y="410418"/>
            <a:ext cx="2439977" cy="2616458"/>
          </a:xfrm>
          <a:custGeom>
            <a:avLst/>
            <a:gdLst>
              <a:gd name="connsiteX0" fmla="*/ 2429427 w 2438640"/>
              <a:gd name="connsiteY0" fmla="*/ 1882326 h 2616457"/>
              <a:gd name="connsiteX1" fmla="*/ 1238050 w 2438640"/>
              <a:gd name="connsiteY1" fmla="*/ 2469123 h 2616457"/>
              <a:gd name="connsiteX2" fmla="*/ 431520 w 2438640"/>
              <a:gd name="connsiteY2" fmla="*/ 2420859 h 2616457"/>
              <a:gd name="connsiteX3" fmla="*/ 162253 w 2438640"/>
              <a:gd name="connsiteY3" fmla="*/ 2103327 h 2616457"/>
              <a:gd name="connsiteX4" fmla="*/ 148282 w 2438640"/>
              <a:gd name="connsiteY4" fmla="*/ 2075385 h 2616457"/>
              <a:gd name="connsiteX5" fmla="*/ 196547 w 2438640"/>
              <a:gd name="connsiteY5" fmla="*/ 1268855 h 2616457"/>
              <a:gd name="connsiteX6" fmla="*/ 514078 w 2438640"/>
              <a:gd name="connsiteY6" fmla="*/ 999589 h 2616457"/>
              <a:gd name="connsiteX7" fmla="*/ 2430697 w 2438640"/>
              <a:gd name="connsiteY7" fmla="*/ 54615 h 2616457"/>
              <a:gd name="connsiteX8" fmla="*/ 2430697 w 2438640"/>
              <a:gd name="connsiteY8" fmla="*/ 12701 h 2616457"/>
              <a:gd name="connsiteX9" fmla="*/ 497567 w 2438640"/>
              <a:gd name="connsiteY9" fmla="*/ 965295 h 2616457"/>
              <a:gd name="connsiteX10" fmla="*/ 167334 w 2438640"/>
              <a:gd name="connsiteY10" fmla="*/ 1244723 h 2616457"/>
              <a:gd name="connsiteX11" fmla="*/ 115259 w 2438640"/>
              <a:gd name="connsiteY11" fmla="*/ 2093166 h 2616457"/>
              <a:gd name="connsiteX12" fmla="*/ 129231 w 2438640"/>
              <a:gd name="connsiteY12" fmla="*/ 2121109 h 2616457"/>
              <a:gd name="connsiteX13" fmla="*/ 408658 w 2438640"/>
              <a:gd name="connsiteY13" fmla="*/ 2451342 h 2616457"/>
              <a:gd name="connsiteX14" fmla="*/ 854472 w 2438640"/>
              <a:gd name="connsiteY14" fmla="*/ 2606297 h 2616457"/>
              <a:gd name="connsiteX15" fmla="*/ 1255831 w 2438640"/>
              <a:gd name="connsiteY15" fmla="*/ 2503417 h 2616457"/>
              <a:gd name="connsiteX16" fmla="*/ 2429427 w 2438640"/>
              <a:gd name="connsiteY16" fmla="*/ 1924240 h 2616457"/>
              <a:gd name="connsiteX17" fmla="*/ 2429427 w 2438640"/>
              <a:gd name="connsiteY17" fmla="*/ 1882326 h 2616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38640" h="2616457">
                <a:moveTo>
                  <a:pt x="2429427" y="1882326"/>
                </a:moveTo>
                <a:lnTo>
                  <a:pt x="1238050" y="2469123"/>
                </a:lnTo>
                <a:cubicBezTo>
                  <a:pt x="939570" y="2616458"/>
                  <a:pt x="667763" y="2599946"/>
                  <a:pt x="431520" y="2420859"/>
                </a:cubicBezTo>
                <a:cubicBezTo>
                  <a:pt x="253703" y="2286225"/>
                  <a:pt x="162253" y="2104598"/>
                  <a:pt x="162253" y="2103327"/>
                </a:cubicBezTo>
                <a:lnTo>
                  <a:pt x="148282" y="2075385"/>
                </a:lnTo>
                <a:cubicBezTo>
                  <a:pt x="947" y="1776905"/>
                  <a:pt x="17459" y="1505098"/>
                  <a:pt x="196547" y="1268855"/>
                </a:cubicBezTo>
                <a:cubicBezTo>
                  <a:pt x="331180" y="1091038"/>
                  <a:pt x="511538" y="1000859"/>
                  <a:pt x="514078" y="999589"/>
                </a:cubicBezTo>
                <a:lnTo>
                  <a:pt x="2430697" y="54615"/>
                </a:lnTo>
                <a:lnTo>
                  <a:pt x="2430697" y="12701"/>
                </a:lnTo>
                <a:lnTo>
                  <a:pt x="497567" y="965295"/>
                </a:lnTo>
                <a:cubicBezTo>
                  <a:pt x="489946" y="969106"/>
                  <a:pt x="307048" y="1060555"/>
                  <a:pt x="167334" y="1244723"/>
                </a:cubicBezTo>
                <a:cubicBezTo>
                  <a:pt x="37781" y="1416190"/>
                  <a:pt x="-77800" y="1701968"/>
                  <a:pt x="115259" y="2093166"/>
                </a:cubicBezTo>
                <a:lnTo>
                  <a:pt x="129231" y="2121109"/>
                </a:lnTo>
                <a:cubicBezTo>
                  <a:pt x="133041" y="2128730"/>
                  <a:pt x="224490" y="2311628"/>
                  <a:pt x="408658" y="2451342"/>
                </a:cubicBezTo>
                <a:cubicBezTo>
                  <a:pt x="514078" y="2531359"/>
                  <a:pt x="663953" y="2606297"/>
                  <a:pt x="854472" y="2606297"/>
                </a:cubicBezTo>
                <a:cubicBezTo>
                  <a:pt x="972593" y="2606297"/>
                  <a:pt x="1107227" y="2577084"/>
                  <a:pt x="1255831" y="2503417"/>
                </a:cubicBezTo>
                <a:lnTo>
                  <a:pt x="2429427" y="1924240"/>
                </a:lnTo>
                <a:lnTo>
                  <a:pt x="2429427" y="1882326"/>
                </a:lnTo>
                <a:close/>
              </a:path>
            </a:pathLst>
          </a:custGeom>
          <a:solidFill>
            <a:schemeClr val="bg1"/>
          </a:solidFill>
          <a:ln w="12700" cap="flat">
            <a:noFill/>
            <a:prstDash val="solid"/>
            <a:miter/>
          </a:ln>
        </p:spPr>
        <p:txBody>
          <a:bodyPr rtlCol="0" anchor="ctr"/>
          <a:lstStyle/>
          <a:p>
            <a:pPr rtl="0"/>
            <a:endParaRPr lang="es-ES" noProof="0" dirty="0"/>
          </a:p>
        </p:txBody>
      </p:sp>
      <p:sp>
        <p:nvSpPr>
          <p:cNvPr id="17" name="Forma libre: Forma 16">
            <a:extLst>
              <a:ext uri="{FF2B5EF4-FFF2-40B4-BE49-F238E27FC236}">
                <a16:creationId xmlns:a16="http://schemas.microsoft.com/office/drawing/2014/main" id="{759BB951-621D-4456-A832-116187764B2E}"/>
              </a:ext>
            </a:extLst>
          </p:cNvPr>
          <p:cNvSpPr/>
          <p:nvPr userDrawn="1"/>
        </p:nvSpPr>
        <p:spPr>
          <a:xfrm>
            <a:off x="7340981" y="-16344"/>
            <a:ext cx="4854539" cy="2273524"/>
          </a:xfrm>
          <a:custGeom>
            <a:avLst/>
            <a:gdLst>
              <a:gd name="connsiteX0" fmla="*/ 4849891 w 4851877"/>
              <a:gd name="connsiteY0" fmla="*/ 12701 h 2273523"/>
              <a:gd name="connsiteX1" fmla="*/ 2808800 w 4851877"/>
              <a:gd name="connsiteY1" fmla="*/ 12701 h 2273523"/>
              <a:gd name="connsiteX2" fmla="*/ 371430 w 4851877"/>
              <a:gd name="connsiteY2" fmla="*/ 1214240 h 2273523"/>
              <a:gd name="connsiteX3" fmla="*/ 72951 w 4851877"/>
              <a:gd name="connsiteY3" fmla="*/ 1955993 h 2273523"/>
              <a:gd name="connsiteX4" fmla="*/ 81841 w 4851877"/>
              <a:gd name="connsiteY4" fmla="*/ 1973774 h 2273523"/>
              <a:gd name="connsiteX5" fmla="*/ 851538 w 4851877"/>
              <a:gd name="connsiteY5" fmla="*/ 2188426 h 2273523"/>
              <a:gd name="connsiteX6" fmla="*/ 4849891 w 4851877"/>
              <a:gd name="connsiteY6" fmla="*/ 217191 h 2273523"/>
              <a:gd name="connsiteX7" fmla="*/ 4849891 w 4851877"/>
              <a:gd name="connsiteY7" fmla="*/ 12701 h 2273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51877" h="2273523">
                <a:moveTo>
                  <a:pt x="4849891" y="12701"/>
                </a:moveTo>
                <a:lnTo>
                  <a:pt x="2808800" y="12701"/>
                </a:lnTo>
                <a:lnTo>
                  <a:pt x="371430" y="1214240"/>
                </a:lnTo>
                <a:cubicBezTo>
                  <a:pt x="371430" y="1214240"/>
                  <a:pt x="-163293" y="1478426"/>
                  <a:pt x="72951" y="1955993"/>
                </a:cubicBezTo>
                <a:lnTo>
                  <a:pt x="81841" y="1973774"/>
                </a:lnTo>
                <a:cubicBezTo>
                  <a:pt x="81841" y="1973774"/>
                  <a:pt x="316814" y="2451342"/>
                  <a:pt x="851538" y="2188426"/>
                </a:cubicBezTo>
                <a:lnTo>
                  <a:pt x="4849891" y="217191"/>
                </a:lnTo>
                <a:lnTo>
                  <a:pt x="4849891" y="12701"/>
                </a:lnTo>
                <a:close/>
              </a:path>
            </a:pathLst>
          </a:custGeom>
          <a:solidFill>
            <a:schemeClr val="accent1"/>
          </a:solidFill>
          <a:ln w="12700" cap="flat">
            <a:noFill/>
            <a:prstDash val="solid"/>
            <a:miter/>
          </a:ln>
        </p:spPr>
        <p:txBody>
          <a:bodyPr rtlCol="0" anchor="ctr"/>
          <a:lstStyle/>
          <a:p>
            <a:pPr rtl="0"/>
            <a:endParaRPr lang="es-ES" noProof="0" dirty="0"/>
          </a:p>
        </p:txBody>
      </p:sp>
      <p:sp>
        <p:nvSpPr>
          <p:cNvPr id="18" name="Forma libre: Forma 17">
            <a:extLst>
              <a:ext uri="{FF2B5EF4-FFF2-40B4-BE49-F238E27FC236}">
                <a16:creationId xmlns:a16="http://schemas.microsoft.com/office/drawing/2014/main" id="{3F8008CE-2F0A-4568-9C4A-C347A4880513}"/>
              </a:ext>
            </a:extLst>
          </p:cNvPr>
          <p:cNvSpPr/>
          <p:nvPr userDrawn="1"/>
        </p:nvSpPr>
        <p:spPr>
          <a:xfrm>
            <a:off x="7327556" y="-16344"/>
            <a:ext cx="4867247" cy="2298926"/>
          </a:xfrm>
          <a:custGeom>
            <a:avLst/>
            <a:gdLst>
              <a:gd name="connsiteX0" fmla="*/ 4863309 w 4864578"/>
              <a:gd name="connsiteY0" fmla="*/ 195599 h 2298926"/>
              <a:gd name="connsiteX1" fmla="*/ 857334 w 4864578"/>
              <a:gd name="connsiteY1" fmla="*/ 2170644 h 2298926"/>
              <a:gd name="connsiteX2" fmla="*/ 292129 w 4864578"/>
              <a:gd name="connsiteY2" fmla="*/ 2164293 h 2298926"/>
              <a:gd name="connsiteX3" fmla="*/ 113041 w 4864578"/>
              <a:gd name="connsiteY3" fmla="*/ 1964884 h 2298926"/>
              <a:gd name="connsiteX4" fmla="*/ 104150 w 4864578"/>
              <a:gd name="connsiteY4" fmla="*/ 1947102 h 2298926"/>
              <a:gd name="connsiteX5" fmla="*/ 162577 w 4864578"/>
              <a:gd name="connsiteY5" fmla="*/ 1418730 h 2298926"/>
              <a:gd name="connsiteX6" fmla="*/ 395009 w 4864578"/>
              <a:gd name="connsiteY6" fmla="*/ 1230751 h 2298926"/>
              <a:gd name="connsiteX7" fmla="*/ 395009 w 4864578"/>
              <a:gd name="connsiteY7" fmla="*/ 1230751 h 2298926"/>
              <a:gd name="connsiteX8" fmla="*/ 2865403 w 4864578"/>
              <a:gd name="connsiteY8" fmla="*/ 12701 h 2298926"/>
              <a:gd name="connsiteX9" fmla="*/ 2779034 w 4864578"/>
              <a:gd name="connsiteY9" fmla="*/ 12701 h 2298926"/>
              <a:gd name="connsiteX10" fmla="*/ 377227 w 4864578"/>
              <a:gd name="connsiteY10" fmla="*/ 1197728 h 2298926"/>
              <a:gd name="connsiteX11" fmla="*/ 133363 w 4864578"/>
              <a:gd name="connsiteY11" fmla="*/ 1394597 h 2298926"/>
              <a:gd name="connsiteX12" fmla="*/ 12701 w 4864578"/>
              <a:gd name="connsiteY12" fmla="*/ 1660054 h 2298926"/>
              <a:gd name="connsiteX13" fmla="*/ 12701 w 4864578"/>
              <a:gd name="connsiteY13" fmla="*/ 1780715 h 2298926"/>
              <a:gd name="connsiteX14" fmla="*/ 69857 w 4864578"/>
              <a:gd name="connsiteY14" fmla="*/ 1964884 h 2298926"/>
              <a:gd name="connsiteX15" fmla="*/ 78748 w 4864578"/>
              <a:gd name="connsiteY15" fmla="*/ 1982665 h 2298926"/>
              <a:gd name="connsiteX16" fmla="*/ 269267 w 4864578"/>
              <a:gd name="connsiteY16" fmla="*/ 2196046 h 2298926"/>
              <a:gd name="connsiteX17" fmla="*/ 560126 w 4864578"/>
              <a:gd name="connsiteY17" fmla="*/ 2286225 h 2298926"/>
              <a:gd name="connsiteX18" fmla="*/ 873847 w 4864578"/>
              <a:gd name="connsiteY18" fmla="*/ 2204937 h 2298926"/>
              <a:gd name="connsiteX19" fmla="*/ 4863309 w 4864578"/>
              <a:gd name="connsiteY19" fmla="*/ 237513 h 2298926"/>
              <a:gd name="connsiteX20" fmla="*/ 4863309 w 4864578"/>
              <a:gd name="connsiteY20" fmla="*/ 195599 h 229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864578" h="2298926">
                <a:moveTo>
                  <a:pt x="4863309" y="195599"/>
                </a:moveTo>
                <a:lnTo>
                  <a:pt x="857334" y="2170644"/>
                </a:lnTo>
                <a:cubicBezTo>
                  <a:pt x="642684" y="2276064"/>
                  <a:pt x="453435" y="2274794"/>
                  <a:pt x="292129" y="2164293"/>
                </a:cubicBezTo>
                <a:cubicBezTo>
                  <a:pt x="171467" y="2081735"/>
                  <a:pt x="113041" y="1966154"/>
                  <a:pt x="113041" y="1964884"/>
                </a:cubicBezTo>
                <a:lnTo>
                  <a:pt x="104150" y="1947102"/>
                </a:lnTo>
                <a:cubicBezTo>
                  <a:pt x="10162" y="1756583"/>
                  <a:pt x="29213" y="1578766"/>
                  <a:pt x="162577" y="1418730"/>
                </a:cubicBezTo>
                <a:cubicBezTo>
                  <a:pt x="262916" y="1296798"/>
                  <a:pt x="393739" y="1232021"/>
                  <a:pt x="395009" y="1230751"/>
                </a:cubicBezTo>
                <a:lnTo>
                  <a:pt x="395009" y="1230751"/>
                </a:lnTo>
                <a:lnTo>
                  <a:pt x="2865403" y="12701"/>
                </a:lnTo>
                <a:lnTo>
                  <a:pt x="2779034" y="12701"/>
                </a:lnTo>
                <a:lnTo>
                  <a:pt x="377227" y="1197728"/>
                </a:lnTo>
                <a:cubicBezTo>
                  <a:pt x="372147" y="1200268"/>
                  <a:pt x="238784" y="1266315"/>
                  <a:pt x="133363" y="1394597"/>
                </a:cubicBezTo>
                <a:cubicBezTo>
                  <a:pt x="78748" y="1460644"/>
                  <a:pt x="26673" y="1549553"/>
                  <a:pt x="12701" y="1660054"/>
                </a:cubicBezTo>
                <a:lnTo>
                  <a:pt x="12701" y="1780715"/>
                </a:lnTo>
                <a:cubicBezTo>
                  <a:pt x="20322" y="1837871"/>
                  <a:pt x="38104" y="1900107"/>
                  <a:pt x="69857" y="1964884"/>
                </a:cubicBezTo>
                <a:lnTo>
                  <a:pt x="78748" y="1982665"/>
                </a:lnTo>
                <a:cubicBezTo>
                  <a:pt x="81288" y="1987746"/>
                  <a:pt x="140984" y="2107138"/>
                  <a:pt x="269267" y="2196046"/>
                </a:cubicBezTo>
                <a:cubicBezTo>
                  <a:pt x="337854" y="2243041"/>
                  <a:pt x="435654" y="2286225"/>
                  <a:pt x="560126" y="2286225"/>
                </a:cubicBezTo>
                <a:cubicBezTo>
                  <a:pt x="650304" y="2286225"/>
                  <a:pt x="754455" y="2264633"/>
                  <a:pt x="873847" y="2204937"/>
                </a:cubicBezTo>
                <a:lnTo>
                  <a:pt x="4863309" y="237513"/>
                </a:lnTo>
                <a:lnTo>
                  <a:pt x="4863309" y="195599"/>
                </a:lnTo>
                <a:close/>
              </a:path>
            </a:pathLst>
          </a:custGeom>
          <a:solidFill>
            <a:schemeClr val="bg1"/>
          </a:solidFill>
          <a:ln w="12700" cap="flat">
            <a:noFill/>
            <a:prstDash val="solid"/>
            <a:miter/>
          </a:ln>
        </p:spPr>
        <p:txBody>
          <a:bodyPr rtlCol="0" anchor="ctr"/>
          <a:lstStyle/>
          <a:p>
            <a:pPr rtl="0"/>
            <a:endParaRPr lang="es-ES" noProof="0" dirty="0"/>
          </a:p>
        </p:txBody>
      </p:sp>
      <p:sp>
        <p:nvSpPr>
          <p:cNvPr id="19" name="Título 2">
            <a:extLst>
              <a:ext uri="{FF2B5EF4-FFF2-40B4-BE49-F238E27FC236}">
                <a16:creationId xmlns:a16="http://schemas.microsoft.com/office/drawing/2014/main" id="{3A926948-B9C1-4E84-AF0F-40965A132C47}"/>
              </a:ext>
            </a:extLst>
          </p:cNvPr>
          <p:cNvSpPr>
            <a:spLocks noGrp="1"/>
          </p:cNvSpPr>
          <p:nvPr>
            <p:ph type="title"/>
          </p:nvPr>
        </p:nvSpPr>
        <p:spPr>
          <a:xfrm>
            <a:off x="2412986" y="5707145"/>
            <a:ext cx="7366027" cy="853993"/>
          </a:xfrm>
        </p:spPr>
        <p:txBody>
          <a:bodyPr rtlCol="0" anchor="t" anchorCtr="0">
            <a:normAutofit/>
          </a:bodyPr>
          <a:lstStyle>
            <a:lvl1pPr marL="0" indent="0" algn="ctr">
              <a:buFont typeface="Arial" panose="020B0604020202020204" pitchFamily="34" charset="0"/>
              <a:buNone/>
              <a:defRPr sz="1800">
                <a:solidFill>
                  <a:schemeClr val="accent1"/>
                </a:solidFill>
                <a:latin typeface="+mn-lt"/>
              </a:defRPr>
            </a:lvl1pPr>
          </a:lstStyle>
          <a:p>
            <a:pPr rtl="0"/>
            <a:r>
              <a:rPr lang="es-ES" noProof="0"/>
              <a:t>Haga clic para modificar el estilo de título del patrón</a:t>
            </a:r>
            <a:endParaRPr lang="es-ES" noProof="0" dirty="0"/>
          </a:p>
        </p:txBody>
      </p:sp>
      <p:grpSp>
        <p:nvGrpSpPr>
          <p:cNvPr id="10" name="Grupo 9">
            <a:extLst>
              <a:ext uri="{FF2B5EF4-FFF2-40B4-BE49-F238E27FC236}">
                <a16:creationId xmlns:a16="http://schemas.microsoft.com/office/drawing/2014/main" id="{223A17C7-5A8B-4D9D-AC8A-2486018F3FB8}"/>
              </a:ext>
            </a:extLst>
          </p:cNvPr>
          <p:cNvGrpSpPr/>
          <p:nvPr userDrawn="1"/>
        </p:nvGrpSpPr>
        <p:grpSpPr>
          <a:xfrm>
            <a:off x="-18799" y="2319272"/>
            <a:ext cx="2884236" cy="2824836"/>
            <a:chOff x="-18799" y="2319272"/>
            <a:chExt cx="2884236" cy="2824836"/>
          </a:xfrm>
        </p:grpSpPr>
        <p:sp>
          <p:nvSpPr>
            <p:cNvPr id="3" name="Forma libre: Forma 2">
              <a:extLst>
                <a:ext uri="{FF2B5EF4-FFF2-40B4-BE49-F238E27FC236}">
                  <a16:creationId xmlns:a16="http://schemas.microsoft.com/office/drawing/2014/main" id="{C42001FF-B76E-4445-BDE5-6BFAD41EBBD4}"/>
                </a:ext>
              </a:extLst>
            </p:cNvPr>
            <p:cNvSpPr/>
            <p:nvPr/>
          </p:nvSpPr>
          <p:spPr>
            <a:xfrm>
              <a:off x="-18799" y="2336694"/>
              <a:ext cx="2871530" cy="2299765"/>
            </a:xfrm>
            <a:custGeom>
              <a:avLst/>
              <a:gdLst>
                <a:gd name="connsiteX0" fmla="*/ 2796565 w 2871529"/>
                <a:gd name="connsiteY0" fmla="*/ 306465 h 2299764"/>
                <a:gd name="connsiteX1" fmla="*/ 2026589 w 2871529"/>
                <a:gd name="connsiteY1" fmla="*/ 91735 h 2299764"/>
                <a:gd name="connsiteX2" fmla="*/ 12706 w 2871529"/>
                <a:gd name="connsiteY2" fmla="*/ 1085336 h 2299764"/>
                <a:gd name="connsiteX3" fmla="*/ 12706 w 2871529"/>
                <a:gd name="connsiteY3" fmla="*/ 2296206 h 2299764"/>
                <a:gd name="connsiteX4" fmla="*/ 2506871 w 2871529"/>
                <a:gd name="connsiteY4" fmla="*/ 1066277 h 2299764"/>
                <a:gd name="connsiteX5" fmla="*/ 2805459 w 2871529"/>
                <a:gd name="connsiteY5" fmla="*/ 324253 h 2299764"/>
                <a:gd name="connsiteX6" fmla="*/ 2796565 w 2871529"/>
                <a:gd name="connsiteY6" fmla="*/ 306465 h 229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71529" h="2299764">
                  <a:moveTo>
                    <a:pt x="2796565" y="306465"/>
                  </a:moveTo>
                  <a:cubicBezTo>
                    <a:pt x="2796565" y="306465"/>
                    <a:pt x="2561507" y="-171276"/>
                    <a:pt x="2026589" y="91735"/>
                  </a:cubicBezTo>
                  <a:lnTo>
                    <a:pt x="12706" y="1085336"/>
                  </a:lnTo>
                  <a:lnTo>
                    <a:pt x="12706" y="2296206"/>
                  </a:lnTo>
                  <a:lnTo>
                    <a:pt x="2506871" y="1066277"/>
                  </a:lnTo>
                  <a:cubicBezTo>
                    <a:pt x="2506871" y="1066277"/>
                    <a:pt x="3041789" y="801994"/>
                    <a:pt x="2805459" y="324253"/>
                  </a:cubicBezTo>
                  <a:lnTo>
                    <a:pt x="2796565" y="306465"/>
                  </a:lnTo>
                  <a:close/>
                </a:path>
              </a:pathLst>
            </a:custGeom>
            <a:solidFill>
              <a:schemeClr val="accent3"/>
            </a:solidFill>
            <a:ln w="12700" cap="flat">
              <a:noFill/>
              <a:prstDash val="solid"/>
              <a:miter/>
            </a:ln>
          </p:spPr>
          <p:txBody>
            <a:bodyPr rtlCol="0" anchor="ctr"/>
            <a:lstStyle/>
            <a:p>
              <a:pPr rtl="0"/>
              <a:endParaRPr lang="es-ES" noProof="0" dirty="0"/>
            </a:p>
          </p:txBody>
        </p:sp>
        <p:sp>
          <p:nvSpPr>
            <p:cNvPr id="4" name="Forma libre: Forma 3">
              <a:extLst>
                <a:ext uri="{FF2B5EF4-FFF2-40B4-BE49-F238E27FC236}">
                  <a16:creationId xmlns:a16="http://schemas.microsoft.com/office/drawing/2014/main" id="{55EB89C3-8B52-4763-9DB2-C51CC8AF377C}"/>
                </a:ext>
              </a:extLst>
            </p:cNvPr>
            <p:cNvSpPr/>
            <p:nvPr/>
          </p:nvSpPr>
          <p:spPr>
            <a:xfrm>
              <a:off x="-18799" y="2319272"/>
              <a:ext cx="2884236" cy="2337882"/>
            </a:xfrm>
            <a:custGeom>
              <a:avLst/>
              <a:gdLst>
                <a:gd name="connsiteX0" fmla="*/ 2871530 w 2884235"/>
                <a:gd name="connsiteY0" fmla="*/ 466193 h 2337882"/>
                <a:gd name="connsiteX1" fmla="*/ 2823248 w 2884235"/>
                <a:gd name="connsiteY1" fmla="*/ 334052 h 2337882"/>
                <a:gd name="connsiteX2" fmla="*/ 2814354 w 2884235"/>
                <a:gd name="connsiteY2" fmla="*/ 316263 h 2337882"/>
                <a:gd name="connsiteX3" fmla="*/ 2018965 w 2884235"/>
                <a:gd name="connsiteY3" fmla="*/ 93910 h 2337882"/>
                <a:gd name="connsiteX4" fmla="*/ 12706 w 2884235"/>
                <a:gd name="connsiteY4" fmla="*/ 1081158 h 2337882"/>
                <a:gd name="connsiteX5" fmla="*/ 12706 w 2884235"/>
                <a:gd name="connsiteY5" fmla="*/ 1123087 h 2337882"/>
                <a:gd name="connsiteX6" fmla="*/ 2035483 w 2884235"/>
                <a:gd name="connsiteY6" fmla="*/ 126946 h 2337882"/>
                <a:gd name="connsiteX7" fmla="*/ 2600895 w 2884235"/>
                <a:gd name="connsiteY7" fmla="*/ 133299 h 2337882"/>
                <a:gd name="connsiteX8" fmla="*/ 2780048 w 2884235"/>
                <a:gd name="connsiteY8" fmla="*/ 332781 h 2337882"/>
                <a:gd name="connsiteX9" fmla="*/ 2788942 w 2884235"/>
                <a:gd name="connsiteY9" fmla="*/ 350569 h 2337882"/>
                <a:gd name="connsiteX10" fmla="*/ 2730495 w 2884235"/>
                <a:gd name="connsiteY10" fmla="*/ 879134 h 2337882"/>
                <a:gd name="connsiteX11" fmla="*/ 2497977 w 2884235"/>
                <a:gd name="connsiteY11" fmla="*/ 1065911 h 2337882"/>
                <a:gd name="connsiteX12" fmla="*/ 12706 w 2884235"/>
                <a:gd name="connsiteY12" fmla="*/ 2292028 h 2337882"/>
                <a:gd name="connsiteX13" fmla="*/ 12706 w 2884235"/>
                <a:gd name="connsiteY13" fmla="*/ 2333958 h 2337882"/>
                <a:gd name="connsiteX14" fmla="*/ 2515765 w 2884235"/>
                <a:gd name="connsiteY14" fmla="*/ 1100216 h 2337882"/>
                <a:gd name="connsiteX15" fmla="*/ 2871530 w 2884235"/>
                <a:gd name="connsiteY15" fmla="*/ 687275 h 2337882"/>
                <a:gd name="connsiteX16" fmla="*/ 2871530 w 2884235"/>
                <a:gd name="connsiteY16" fmla="*/ 466193 h 2337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84235" h="2337882">
                  <a:moveTo>
                    <a:pt x="2871530" y="466193"/>
                  </a:moveTo>
                  <a:cubicBezTo>
                    <a:pt x="2861365" y="424263"/>
                    <a:pt x="2846118" y="379793"/>
                    <a:pt x="2823248" y="334052"/>
                  </a:cubicBezTo>
                  <a:lnTo>
                    <a:pt x="2814354" y="316263"/>
                  </a:lnTo>
                  <a:cubicBezTo>
                    <a:pt x="2811812" y="311181"/>
                    <a:pt x="2564048" y="-175454"/>
                    <a:pt x="2018965" y="93910"/>
                  </a:cubicBezTo>
                  <a:lnTo>
                    <a:pt x="12706" y="1081158"/>
                  </a:lnTo>
                  <a:lnTo>
                    <a:pt x="12706" y="1123087"/>
                  </a:lnTo>
                  <a:lnTo>
                    <a:pt x="2035483" y="126946"/>
                  </a:lnTo>
                  <a:cubicBezTo>
                    <a:pt x="2250212" y="21487"/>
                    <a:pt x="2439530" y="22758"/>
                    <a:pt x="2600895" y="133299"/>
                  </a:cubicBezTo>
                  <a:cubicBezTo>
                    <a:pt x="2721601" y="215887"/>
                    <a:pt x="2780048" y="331511"/>
                    <a:pt x="2780048" y="332781"/>
                  </a:cubicBezTo>
                  <a:lnTo>
                    <a:pt x="2788942" y="350569"/>
                  </a:lnTo>
                  <a:cubicBezTo>
                    <a:pt x="2882965" y="541158"/>
                    <a:pt x="2863906" y="719040"/>
                    <a:pt x="2730495" y="879134"/>
                  </a:cubicBezTo>
                  <a:cubicBezTo>
                    <a:pt x="2630118" y="999840"/>
                    <a:pt x="2500518" y="1065911"/>
                    <a:pt x="2497977" y="1065911"/>
                  </a:cubicBezTo>
                  <a:lnTo>
                    <a:pt x="12706" y="2292028"/>
                  </a:lnTo>
                  <a:lnTo>
                    <a:pt x="12706" y="2333958"/>
                  </a:lnTo>
                  <a:lnTo>
                    <a:pt x="2515765" y="1100216"/>
                  </a:lnTo>
                  <a:cubicBezTo>
                    <a:pt x="2519577" y="1097675"/>
                    <a:pt x="2806730" y="952828"/>
                    <a:pt x="2871530" y="687275"/>
                  </a:cubicBezTo>
                  <a:lnTo>
                    <a:pt x="2871530" y="466193"/>
                  </a:lnTo>
                  <a:close/>
                </a:path>
              </a:pathLst>
            </a:custGeom>
            <a:solidFill>
              <a:schemeClr val="bg1"/>
            </a:solidFill>
            <a:ln w="12700" cap="flat">
              <a:noFill/>
              <a:prstDash val="solid"/>
              <a:miter/>
            </a:ln>
          </p:spPr>
          <p:txBody>
            <a:bodyPr rtlCol="0" anchor="ctr"/>
            <a:lstStyle/>
            <a:p>
              <a:pPr rtl="0"/>
              <a:endParaRPr lang="es-ES" noProof="0" dirty="0"/>
            </a:p>
          </p:txBody>
        </p:sp>
        <p:sp>
          <p:nvSpPr>
            <p:cNvPr id="5" name="Forma libre: Forma 4">
              <a:extLst>
                <a:ext uri="{FF2B5EF4-FFF2-40B4-BE49-F238E27FC236}">
                  <a16:creationId xmlns:a16="http://schemas.microsoft.com/office/drawing/2014/main" id="{8F230BC5-B028-4266-A395-BFB56DFDC484}"/>
                </a:ext>
              </a:extLst>
            </p:cNvPr>
            <p:cNvSpPr/>
            <p:nvPr/>
          </p:nvSpPr>
          <p:spPr>
            <a:xfrm>
              <a:off x="-18799" y="3968979"/>
              <a:ext cx="1766118" cy="1156235"/>
            </a:xfrm>
            <a:custGeom>
              <a:avLst/>
              <a:gdLst>
                <a:gd name="connsiteX0" fmla="*/ 1735624 w 1766117"/>
                <a:gd name="connsiteY0" fmla="*/ 98509 h 1156235"/>
                <a:gd name="connsiteX1" fmla="*/ 1437036 w 1766117"/>
                <a:gd name="connsiteY1" fmla="*/ 51497 h 1156235"/>
                <a:gd name="connsiteX2" fmla="*/ 12706 w 1766117"/>
                <a:gd name="connsiteY2" fmla="*/ 754133 h 1156235"/>
                <a:gd name="connsiteX3" fmla="*/ 12706 w 1766117"/>
                <a:gd name="connsiteY3" fmla="*/ 1149286 h 1156235"/>
                <a:gd name="connsiteX4" fmla="*/ 1594589 w 1766117"/>
                <a:gd name="connsiteY4" fmla="*/ 369144 h 1156235"/>
                <a:gd name="connsiteX5" fmla="*/ 1739436 w 1766117"/>
                <a:gd name="connsiteY5" fmla="*/ 103592 h 1156235"/>
                <a:gd name="connsiteX6" fmla="*/ 1735624 w 1766117"/>
                <a:gd name="connsiteY6" fmla="*/ 98509 h 115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6117" h="1156235">
                  <a:moveTo>
                    <a:pt x="1735624" y="98509"/>
                  </a:moveTo>
                  <a:cubicBezTo>
                    <a:pt x="1735624" y="98509"/>
                    <a:pt x="1658118" y="-57773"/>
                    <a:pt x="1437036" y="51497"/>
                  </a:cubicBezTo>
                  <a:lnTo>
                    <a:pt x="12706" y="754133"/>
                  </a:lnTo>
                  <a:lnTo>
                    <a:pt x="12706" y="1149286"/>
                  </a:lnTo>
                  <a:lnTo>
                    <a:pt x="1594589" y="369144"/>
                  </a:lnTo>
                  <a:cubicBezTo>
                    <a:pt x="1594589" y="369144"/>
                    <a:pt x="1815671" y="259874"/>
                    <a:pt x="1739436" y="103592"/>
                  </a:cubicBezTo>
                  <a:lnTo>
                    <a:pt x="1735624" y="98509"/>
                  </a:lnTo>
                  <a:close/>
                </a:path>
              </a:pathLst>
            </a:custGeom>
            <a:solidFill>
              <a:schemeClr val="accent1"/>
            </a:solidFill>
            <a:ln w="12700" cap="flat">
              <a:noFill/>
              <a:prstDash val="solid"/>
              <a:miter/>
            </a:ln>
          </p:spPr>
          <p:txBody>
            <a:bodyPr rtlCol="0" anchor="ctr"/>
            <a:lstStyle/>
            <a:p>
              <a:pPr rtl="0"/>
              <a:endParaRPr lang="es-ES" noProof="0" dirty="0"/>
            </a:p>
          </p:txBody>
        </p:sp>
        <p:sp>
          <p:nvSpPr>
            <p:cNvPr id="9" name="Forma libre: Forma 8">
              <a:extLst>
                <a:ext uri="{FF2B5EF4-FFF2-40B4-BE49-F238E27FC236}">
                  <a16:creationId xmlns:a16="http://schemas.microsoft.com/office/drawing/2014/main" id="{5A52C234-DC7D-488B-8975-61485991A4A8}"/>
                </a:ext>
              </a:extLst>
            </p:cNvPr>
            <p:cNvSpPr/>
            <p:nvPr/>
          </p:nvSpPr>
          <p:spPr>
            <a:xfrm>
              <a:off x="-18799" y="3949755"/>
              <a:ext cx="1778824" cy="1194353"/>
            </a:xfrm>
            <a:custGeom>
              <a:avLst/>
              <a:gdLst>
                <a:gd name="connsiteX0" fmla="*/ 1753412 w 1778823"/>
                <a:gd name="connsiteY0" fmla="*/ 108839 h 1194352"/>
                <a:gd name="connsiteX1" fmla="*/ 1429412 w 1778823"/>
                <a:gd name="connsiteY1" fmla="*/ 52933 h 1194352"/>
                <a:gd name="connsiteX2" fmla="*/ 12706 w 1778823"/>
                <a:gd name="connsiteY2" fmla="*/ 751757 h 1194352"/>
                <a:gd name="connsiteX3" fmla="*/ 12706 w 1778823"/>
                <a:gd name="connsiteY3" fmla="*/ 793686 h 1194352"/>
                <a:gd name="connsiteX4" fmla="*/ 1445930 w 1778823"/>
                <a:gd name="connsiteY4" fmla="*/ 87239 h 1194352"/>
                <a:gd name="connsiteX5" fmla="*/ 1719106 w 1778823"/>
                <a:gd name="connsiteY5" fmla="*/ 125357 h 1194352"/>
                <a:gd name="connsiteX6" fmla="*/ 1721647 w 1778823"/>
                <a:gd name="connsiteY6" fmla="*/ 131710 h 1194352"/>
                <a:gd name="connsiteX7" fmla="*/ 1585694 w 1778823"/>
                <a:gd name="connsiteY7" fmla="*/ 371851 h 1194352"/>
                <a:gd name="connsiteX8" fmla="*/ 12706 w 1778823"/>
                <a:gd name="connsiteY8" fmla="*/ 1146910 h 1194352"/>
                <a:gd name="connsiteX9" fmla="*/ 12706 w 1778823"/>
                <a:gd name="connsiteY9" fmla="*/ 1188839 h 1194352"/>
                <a:gd name="connsiteX10" fmla="*/ 1603483 w 1778823"/>
                <a:gd name="connsiteY10" fmla="*/ 404886 h 1194352"/>
                <a:gd name="connsiteX11" fmla="*/ 1755953 w 1778823"/>
                <a:gd name="connsiteY11" fmla="*/ 113921 h 1194352"/>
                <a:gd name="connsiteX12" fmla="*/ 1753412 w 1778823"/>
                <a:gd name="connsiteY12" fmla="*/ 108839 h 1194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78823" h="1194352">
                  <a:moveTo>
                    <a:pt x="1753412" y="108839"/>
                  </a:moveTo>
                  <a:cubicBezTo>
                    <a:pt x="1752141" y="107569"/>
                    <a:pt x="1665742" y="-62690"/>
                    <a:pt x="1429412" y="52933"/>
                  </a:cubicBezTo>
                  <a:lnTo>
                    <a:pt x="12706" y="751757"/>
                  </a:lnTo>
                  <a:lnTo>
                    <a:pt x="12706" y="793686"/>
                  </a:lnTo>
                  <a:lnTo>
                    <a:pt x="1445930" y="87239"/>
                  </a:lnTo>
                  <a:cubicBezTo>
                    <a:pt x="1646683" y="-11867"/>
                    <a:pt x="1715294" y="120274"/>
                    <a:pt x="1719106" y="125357"/>
                  </a:cubicBezTo>
                  <a:lnTo>
                    <a:pt x="1721647" y="131710"/>
                  </a:lnTo>
                  <a:cubicBezTo>
                    <a:pt x="1788989" y="268933"/>
                    <a:pt x="1594589" y="366769"/>
                    <a:pt x="1585694" y="371851"/>
                  </a:cubicBezTo>
                  <a:lnTo>
                    <a:pt x="12706" y="1146910"/>
                  </a:lnTo>
                  <a:lnTo>
                    <a:pt x="12706" y="1188839"/>
                  </a:lnTo>
                  <a:lnTo>
                    <a:pt x="1603483" y="404886"/>
                  </a:lnTo>
                  <a:cubicBezTo>
                    <a:pt x="1686071" y="364228"/>
                    <a:pt x="1824565" y="251145"/>
                    <a:pt x="1755953" y="113921"/>
                  </a:cubicBezTo>
                  <a:lnTo>
                    <a:pt x="1753412" y="108839"/>
                  </a:lnTo>
                  <a:close/>
                </a:path>
              </a:pathLst>
            </a:custGeom>
            <a:solidFill>
              <a:schemeClr val="bg1"/>
            </a:solidFill>
            <a:ln w="12700" cap="flat">
              <a:noFill/>
              <a:prstDash val="solid"/>
              <a:miter/>
            </a:ln>
          </p:spPr>
          <p:txBody>
            <a:bodyPr rtlCol="0" anchor="ctr"/>
            <a:lstStyle/>
            <a:p>
              <a:pPr rtl="0"/>
              <a:endParaRPr lang="es-ES" noProof="0" dirty="0"/>
            </a:p>
          </p:txBody>
        </p:sp>
      </p:grpSp>
    </p:spTree>
    <p:extLst>
      <p:ext uri="{BB962C8B-B14F-4D97-AF65-F5344CB8AC3E}">
        <p14:creationId xmlns:p14="http://schemas.microsoft.com/office/powerpoint/2010/main" val="31578715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Diapositiva de contenido">
    <p:spTree>
      <p:nvGrpSpPr>
        <p:cNvPr id="1" name=""/>
        <p:cNvGrpSpPr/>
        <p:nvPr/>
      </p:nvGrpSpPr>
      <p:grpSpPr>
        <a:xfrm>
          <a:off x="0" y="0"/>
          <a:ext cx="0" cy="0"/>
          <a:chOff x="0" y="0"/>
          <a:chExt cx="0" cy="0"/>
        </a:xfrm>
      </p:grpSpPr>
      <p:sp>
        <p:nvSpPr>
          <p:cNvPr id="42" name="Marcador de posición de imagen 41">
            <a:extLst>
              <a:ext uri="{FF2B5EF4-FFF2-40B4-BE49-F238E27FC236}">
                <a16:creationId xmlns:a16="http://schemas.microsoft.com/office/drawing/2014/main" id="{D6E0F90B-941A-45B6-85DA-E0D4E7977CD8}"/>
              </a:ext>
            </a:extLst>
          </p:cNvPr>
          <p:cNvSpPr>
            <a:spLocks noGrp="1"/>
          </p:cNvSpPr>
          <p:nvPr>
            <p:ph type="pic" sz="quarter" idx="18"/>
          </p:nvPr>
        </p:nvSpPr>
        <p:spPr>
          <a:xfrm>
            <a:off x="5771770" y="1483675"/>
            <a:ext cx="6421408" cy="3438427"/>
          </a:xfrm>
          <a:custGeom>
            <a:avLst/>
            <a:gdLst>
              <a:gd name="connsiteX0" fmla="*/ 1709168 w 6421408"/>
              <a:gd name="connsiteY0" fmla="*/ 0 h 3438427"/>
              <a:gd name="connsiteX1" fmla="*/ 6421408 w 6421408"/>
              <a:gd name="connsiteY1" fmla="*/ 0 h 3438427"/>
              <a:gd name="connsiteX2" fmla="*/ 6421408 w 6421408"/>
              <a:gd name="connsiteY2" fmla="*/ 280430 h 3438427"/>
              <a:gd name="connsiteX3" fmla="*/ 5507320 w 6421408"/>
              <a:gd name="connsiteY3" fmla="*/ 280430 h 3438427"/>
              <a:gd name="connsiteX4" fmla="*/ 5322477 w 6421408"/>
              <a:gd name="connsiteY4" fmla="*/ 461067 h 3438427"/>
              <a:gd name="connsiteX5" fmla="*/ 5322477 w 6421408"/>
              <a:gd name="connsiteY5" fmla="*/ 467384 h 3438427"/>
              <a:gd name="connsiteX6" fmla="*/ 5507320 w 6421408"/>
              <a:gd name="connsiteY6" fmla="*/ 648021 h 3438427"/>
              <a:gd name="connsiteX7" fmla="*/ 6421408 w 6421408"/>
              <a:gd name="connsiteY7" fmla="*/ 648021 h 3438427"/>
              <a:gd name="connsiteX8" fmla="*/ 6421408 w 6421408"/>
              <a:gd name="connsiteY8" fmla="*/ 2672927 h 3438427"/>
              <a:gd name="connsiteX9" fmla="*/ 4918005 w 6421408"/>
              <a:gd name="connsiteY9" fmla="*/ 2672927 h 3438427"/>
              <a:gd name="connsiteX10" fmla="*/ 4642006 w 6421408"/>
              <a:gd name="connsiteY10" fmla="*/ 2943252 h 3438427"/>
              <a:gd name="connsiteX11" fmla="*/ 4642006 w 6421408"/>
              <a:gd name="connsiteY11" fmla="*/ 2949569 h 3438427"/>
              <a:gd name="connsiteX12" fmla="*/ 3297460 w 6421408"/>
              <a:gd name="connsiteY12" fmla="*/ 2949569 h 3438427"/>
              <a:gd name="connsiteX13" fmla="*/ 2831554 w 6421408"/>
              <a:gd name="connsiteY13" fmla="*/ 3411899 h 3438427"/>
              <a:gd name="connsiteX14" fmla="*/ 2831554 w 6421408"/>
              <a:gd name="connsiteY14" fmla="*/ 3428320 h 3438427"/>
              <a:gd name="connsiteX15" fmla="*/ 2831723 w 6421408"/>
              <a:gd name="connsiteY15" fmla="*/ 3434345 h 3438427"/>
              <a:gd name="connsiteX16" fmla="*/ 2831976 w 6421408"/>
              <a:gd name="connsiteY16" fmla="*/ 3438427 h 3438427"/>
              <a:gd name="connsiteX17" fmla="*/ 1709168 w 6421408"/>
              <a:gd name="connsiteY17" fmla="*/ 3438427 h 3438427"/>
              <a:gd name="connsiteX18" fmla="*/ 0 w 6421408"/>
              <a:gd name="connsiteY18" fmla="*/ 1733109 h 3438427"/>
              <a:gd name="connsiteX19" fmla="*/ 0 w 6421408"/>
              <a:gd name="connsiteY19" fmla="*/ 1705319 h 3438427"/>
              <a:gd name="connsiteX20" fmla="*/ 1709168 w 6421408"/>
              <a:gd name="connsiteY20" fmla="*/ 0 h 3438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421408" h="3438427">
                <a:moveTo>
                  <a:pt x="1709168" y="0"/>
                </a:moveTo>
                <a:lnTo>
                  <a:pt x="6421408" y="0"/>
                </a:lnTo>
                <a:lnTo>
                  <a:pt x="6421408" y="280430"/>
                </a:lnTo>
                <a:lnTo>
                  <a:pt x="5507320" y="280430"/>
                </a:lnTo>
                <a:cubicBezTo>
                  <a:pt x="5507320" y="280430"/>
                  <a:pt x="5322477" y="280430"/>
                  <a:pt x="5322477" y="461067"/>
                </a:cubicBezTo>
                <a:lnTo>
                  <a:pt x="5322477" y="467384"/>
                </a:lnTo>
                <a:cubicBezTo>
                  <a:pt x="5322477" y="467384"/>
                  <a:pt x="5322477" y="648021"/>
                  <a:pt x="5507320" y="648021"/>
                </a:cubicBezTo>
                <a:lnTo>
                  <a:pt x="6421408" y="648021"/>
                </a:lnTo>
                <a:lnTo>
                  <a:pt x="6421408" y="2672927"/>
                </a:lnTo>
                <a:lnTo>
                  <a:pt x="4918005" y="2672927"/>
                </a:lnTo>
                <a:cubicBezTo>
                  <a:pt x="4915473" y="2672927"/>
                  <a:pt x="4642006" y="2675454"/>
                  <a:pt x="4642006" y="2943252"/>
                </a:cubicBezTo>
                <a:lnTo>
                  <a:pt x="4642006" y="2949569"/>
                </a:lnTo>
                <a:lnTo>
                  <a:pt x="3297460" y="2949569"/>
                </a:lnTo>
                <a:cubicBezTo>
                  <a:pt x="3292396" y="2949569"/>
                  <a:pt x="2831554" y="2954621"/>
                  <a:pt x="2831554" y="3411899"/>
                </a:cubicBezTo>
                <a:lnTo>
                  <a:pt x="2831554" y="3428320"/>
                </a:lnTo>
                <a:cubicBezTo>
                  <a:pt x="2831554" y="3428636"/>
                  <a:pt x="2831574" y="3430718"/>
                  <a:pt x="2831723" y="3434345"/>
                </a:cubicBezTo>
                <a:lnTo>
                  <a:pt x="2831976" y="3438427"/>
                </a:lnTo>
                <a:lnTo>
                  <a:pt x="1709168" y="3438427"/>
                </a:lnTo>
                <a:cubicBezTo>
                  <a:pt x="1709168" y="3438427"/>
                  <a:pt x="0" y="3438427"/>
                  <a:pt x="0" y="1733109"/>
                </a:cubicBezTo>
                <a:lnTo>
                  <a:pt x="0" y="1705319"/>
                </a:lnTo>
                <a:cubicBezTo>
                  <a:pt x="0" y="1705319"/>
                  <a:pt x="0" y="0"/>
                  <a:pt x="1709168" y="0"/>
                </a:cubicBezTo>
                <a:close/>
              </a:path>
            </a:pathLst>
          </a:custGeom>
        </p:spPr>
        <p:txBody>
          <a:bodyPr wrap="square" rtlCol="0" anchor="ctr" anchorCtr="0">
            <a:noAutofit/>
          </a:bodyPr>
          <a:lstStyle>
            <a:lvl1pPr marL="0" indent="0" algn="ctr">
              <a:buNone/>
              <a:defRPr sz="1400"/>
            </a:lvl1pPr>
          </a:lstStyle>
          <a:p>
            <a:pPr rtl="0"/>
            <a:r>
              <a:rPr lang="es-ES" noProof="0"/>
              <a:t>Haga clic en el icono para agregar una imagen</a:t>
            </a:r>
            <a:endParaRPr lang="es-ES" noProof="0" dirty="0"/>
          </a:p>
        </p:txBody>
      </p:sp>
      <p:sp>
        <p:nvSpPr>
          <p:cNvPr id="35" name="Elipse 34">
            <a:extLst>
              <a:ext uri="{FF2B5EF4-FFF2-40B4-BE49-F238E27FC236}">
                <a16:creationId xmlns:a16="http://schemas.microsoft.com/office/drawing/2014/main" id="{7BC6DBB9-1B34-4374-A887-DC30F9E2F62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36" name="Gráfico 12">
            <a:extLst>
              <a:ext uri="{FF2B5EF4-FFF2-40B4-BE49-F238E27FC236}">
                <a16:creationId xmlns:a16="http://schemas.microsoft.com/office/drawing/2014/main" id="{00DE0AE3-F44D-4F2C-B7A3-C253AA498DEF}"/>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s-ES" noProof="0" dirty="0"/>
          </a:p>
        </p:txBody>
      </p:sp>
      <p:sp>
        <p:nvSpPr>
          <p:cNvPr id="2" name="Título 1">
            <a:extLst>
              <a:ext uri="{FF2B5EF4-FFF2-40B4-BE49-F238E27FC236}">
                <a16:creationId xmlns:a16="http://schemas.microsoft.com/office/drawing/2014/main" id="{7242568A-7F20-40F2-9490-E3BC7466DA0D}"/>
              </a:ext>
            </a:extLst>
          </p:cNvPr>
          <p:cNvSpPr>
            <a:spLocks noGrp="1"/>
          </p:cNvSpPr>
          <p:nvPr>
            <p:ph type="title" hasCustomPrompt="1"/>
          </p:nvPr>
        </p:nvSpPr>
        <p:spPr>
          <a:xfrm>
            <a:off x="815853" y="1231900"/>
            <a:ext cx="4503295" cy="782638"/>
          </a:xfrm>
        </p:spPr>
        <p:txBody>
          <a:bodyPr rtlCol="0"/>
          <a:lstStyle>
            <a:lvl1pPr>
              <a:defRPr/>
            </a:lvl1pPr>
          </a:lstStyle>
          <a:p>
            <a:pPr rtl="0"/>
            <a:r>
              <a:rPr lang="es-ES" noProof="0" dirty="0"/>
              <a:t>DISEÑO DE TEXTO 02</a:t>
            </a:r>
          </a:p>
        </p:txBody>
      </p:sp>
      <p:sp>
        <p:nvSpPr>
          <p:cNvPr id="4" name="Marcador de fecha 3">
            <a:extLst>
              <a:ext uri="{FF2B5EF4-FFF2-40B4-BE49-F238E27FC236}">
                <a16:creationId xmlns:a16="http://schemas.microsoft.com/office/drawing/2014/main" id="{AC6F89F8-3E24-406D-9C49-00E6E47E4AAC}"/>
              </a:ext>
            </a:extLst>
          </p:cNvPr>
          <p:cNvSpPr>
            <a:spLocks noGrp="1"/>
          </p:cNvSpPr>
          <p:nvPr>
            <p:ph type="dt" sz="half" idx="10"/>
          </p:nvPr>
        </p:nvSpPr>
        <p:spPr/>
        <p:txBody>
          <a:bodyPr rtlCol="0"/>
          <a:lstStyle>
            <a:lvl1pPr rtl="0">
              <a:defRPr/>
            </a:lvl1pPr>
          </a:lstStyle>
          <a:p>
            <a:r>
              <a:rPr lang="es-ES" dirty="0"/>
              <a:t>DD.MM.20XX</a:t>
            </a:r>
          </a:p>
        </p:txBody>
      </p:sp>
      <p:sp>
        <p:nvSpPr>
          <p:cNvPr id="5" name="Marcador de pie de página 4">
            <a:extLst>
              <a:ext uri="{FF2B5EF4-FFF2-40B4-BE49-F238E27FC236}">
                <a16:creationId xmlns:a16="http://schemas.microsoft.com/office/drawing/2014/main" id="{4392DBDA-ED00-4248-AC6D-0CE0B821B52F}"/>
              </a:ext>
            </a:extLst>
          </p:cNvPr>
          <p:cNvSpPr>
            <a:spLocks noGrp="1"/>
          </p:cNvSpPr>
          <p:nvPr>
            <p:ph type="ftr" sz="quarter" idx="11"/>
          </p:nvPr>
        </p:nvSpPr>
        <p:spPr>
          <a:xfrm>
            <a:off x="812290" y="5797769"/>
            <a:ext cx="3908793" cy="365125"/>
          </a:xfrm>
          <a:prstGeom prst="rect">
            <a:avLst/>
          </a:prstGeom>
        </p:spPr>
        <p:txBody>
          <a:bodyPr rtlCol="0"/>
          <a:lstStyle/>
          <a:p>
            <a:pPr rtl="0"/>
            <a:r>
              <a:rPr lang="es-ES" noProof="0" dirty="0"/>
              <a:t>AGREGAR UN PIE DE PÁGINA</a:t>
            </a:r>
          </a:p>
        </p:txBody>
      </p:sp>
      <p:sp>
        <p:nvSpPr>
          <p:cNvPr id="6" name="Marcador de número de diapositiva 5">
            <a:extLst>
              <a:ext uri="{FF2B5EF4-FFF2-40B4-BE49-F238E27FC236}">
                <a16:creationId xmlns:a16="http://schemas.microsoft.com/office/drawing/2014/main" id="{EC2B5F97-2F18-4EF2-9CBC-AAAB9FF4CC91}"/>
              </a:ext>
            </a:extLst>
          </p:cNvPr>
          <p:cNvSpPr>
            <a:spLocks noGrp="1"/>
          </p:cNvSpPr>
          <p:nvPr>
            <p:ph type="sldNum" sz="quarter" idx="12"/>
          </p:nvPr>
        </p:nvSpPr>
        <p:spPr/>
        <p:txBody>
          <a:bodyPr rtlCol="0"/>
          <a:lstStyle/>
          <a:p>
            <a:pPr rtl="0"/>
            <a:fld id="{D495E168-DA5E-4888-8D8A-92B118324C14}" type="slidenum">
              <a:rPr lang="es-ES" noProof="0" smtClean="0"/>
              <a:t>‹Nº›</a:t>
            </a:fld>
            <a:endParaRPr lang="es-ES" noProof="0" dirty="0"/>
          </a:p>
        </p:txBody>
      </p:sp>
      <p:sp>
        <p:nvSpPr>
          <p:cNvPr id="18" name="Marcador de texto 14">
            <a:extLst>
              <a:ext uri="{FF2B5EF4-FFF2-40B4-BE49-F238E27FC236}">
                <a16:creationId xmlns:a16="http://schemas.microsoft.com/office/drawing/2014/main" id="{82903A57-2768-42F8-A5EA-4C19B9049850}"/>
              </a:ext>
            </a:extLst>
          </p:cNvPr>
          <p:cNvSpPr>
            <a:spLocks noGrp="1"/>
          </p:cNvSpPr>
          <p:nvPr>
            <p:ph type="body" sz="quarter" idx="15"/>
          </p:nvPr>
        </p:nvSpPr>
        <p:spPr>
          <a:xfrm>
            <a:off x="830067" y="3889184"/>
            <a:ext cx="4548187" cy="1708223"/>
          </a:xfrm>
        </p:spPr>
        <p:txBody>
          <a:bodyPr rtlCol="0">
            <a:normAutofit/>
          </a:bodyPr>
          <a:lstStyle>
            <a:lvl1pPr marL="180000" indent="-180000">
              <a:spcBef>
                <a:spcPts val="600"/>
              </a:spcBef>
              <a:buClr>
                <a:schemeClr val="accent3"/>
              </a:buClr>
              <a:buFont typeface="Arial" panose="020B0604020202020204" pitchFamily="34" charset="0"/>
              <a:buChar char="•"/>
              <a:defRPr sz="1400" b="0" i="0">
                <a:solidFill>
                  <a:schemeClr val="tx1">
                    <a:lumMod val="65000"/>
                    <a:lumOff val="35000"/>
                  </a:schemeClr>
                </a:solidFill>
              </a:defRPr>
            </a:lvl1pPr>
          </a:lstStyle>
          <a:p>
            <a:pPr lvl="0" rtl="0"/>
            <a:r>
              <a:rPr lang="es-ES" noProof="0"/>
              <a:t>Haga clic para modificar el estilo de texto del patrón</a:t>
            </a:r>
          </a:p>
        </p:txBody>
      </p:sp>
      <p:sp>
        <p:nvSpPr>
          <p:cNvPr id="38" name="Forma libre: Forma 37">
            <a:extLst>
              <a:ext uri="{FF2B5EF4-FFF2-40B4-BE49-F238E27FC236}">
                <a16:creationId xmlns:a16="http://schemas.microsoft.com/office/drawing/2014/main" id="{C6C05708-08C7-4EF1-B0D8-6A01C1B1AD85}"/>
              </a:ext>
            </a:extLst>
          </p:cNvPr>
          <p:cNvSpPr/>
          <p:nvPr userDrawn="1"/>
        </p:nvSpPr>
        <p:spPr>
          <a:xfrm>
            <a:off x="10413777" y="4433244"/>
            <a:ext cx="1782599" cy="30316"/>
          </a:xfrm>
          <a:custGeom>
            <a:avLst/>
            <a:gdLst>
              <a:gd name="connsiteX0" fmla="*/ 0 w 1782599"/>
              <a:gd name="connsiteY0" fmla="*/ 0 h 30316"/>
              <a:gd name="connsiteX1" fmla="*/ 1782599 w 1782599"/>
              <a:gd name="connsiteY1" fmla="*/ 0 h 30316"/>
              <a:gd name="connsiteX2" fmla="*/ 1782599 w 1782599"/>
              <a:gd name="connsiteY2" fmla="*/ 30316 h 30316"/>
              <a:gd name="connsiteX3" fmla="*/ 2488 w 1782599"/>
              <a:gd name="connsiteY3" fmla="*/ 30316 h 30316"/>
              <a:gd name="connsiteX4" fmla="*/ 643 w 1782599"/>
              <a:gd name="connsiteY4" fmla="*/ 16129 h 30316"/>
              <a:gd name="connsiteX5" fmla="*/ 0 w 1782599"/>
              <a:gd name="connsiteY5" fmla="*/ 3788 h 30316"/>
              <a:gd name="connsiteX6" fmla="*/ 0 w 1782599"/>
              <a:gd name="connsiteY6" fmla="*/ 0 h 3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2599" h="30316">
                <a:moveTo>
                  <a:pt x="0" y="0"/>
                </a:moveTo>
                <a:lnTo>
                  <a:pt x="1782599" y="0"/>
                </a:lnTo>
                <a:lnTo>
                  <a:pt x="1782599" y="30316"/>
                </a:lnTo>
                <a:lnTo>
                  <a:pt x="2488" y="30316"/>
                </a:lnTo>
                <a:lnTo>
                  <a:pt x="643" y="16129"/>
                </a:lnTo>
                <a:cubicBezTo>
                  <a:pt x="40" y="8565"/>
                  <a:pt x="0" y="4104"/>
                  <a:pt x="0" y="3788"/>
                </a:cubicBezTo>
                <a:lnTo>
                  <a:pt x="0" y="0"/>
                </a:lnTo>
                <a:close/>
              </a:path>
            </a:pathLst>
          </a:custGeom>
          <a:solidFill>
            <a:schemeClr val="bg2"/>
          </a:solidFill>
          <a:ln w="9525" cap="flat">
            <a:noFill/>
            <a:prstDash val="solid"/>
            <a:miter/>
          </a:ln>
        </p:spPr>
        <p:txBody>
          <a:bodyPr wrap="square" rtlCol="0" anchor="ctr">
            <a:noAutofit/>
          </a:bodyPr>
          <a:lstStyle/>
          <a:p>
            <a:pPr rtl="0"/>
            <a:endParaRPr lang="es-ES" noProof="0" dirty="0"/>
          </a:p>
        </p:txBody>
      </p:sp>
      <p:sp>
        <p:nvSpPr>
          <p:cNvPr id="29" name="Forma libre: Forma 28">
            <a:extLst>
              <a:ext uri="{FF2B5EF4-FFF2-40B4-BE49-F238E27FC236}">
                <a16:creationId xmlns:a16="http://schemas.microsoft.com/office/drawing/2014/main" id="{E46691B2-7AF3-4CAC-A285-36444A9101D9}"/>
              </a:ext>
            </a:extLst>
          </p:cNvPr>
          <p:cNvSpPr/>
          <p:nvPr userDrawn="1"/>
        </p:nvSpPr>
        <p:spPr>
          <a:xfrm>
            <a:off x="12193179" y="4156602"/>
            <a:ext cx="3197" cy="25264"/>
          </a:xfrm>
          <a:custGeom>
            <a:avLst/>
            <a:gdLst>
              <a:gd name="connsiteX0" fmla="*/ 0 w 3197"/>
              <a:gd name="connsiteY0" fmla="*/ 0 h 25264"/>
              <a:gd name="connsiteX1" fmla="*/ 3197 w 3197"/>
              <a:gd name="connsiteY1" fmla="*/ 0 h 25264"/>
              <a:gd name="connsiteX2" fmla="*/ 3197 w 3197"/>
              <a:gd name="connsiteY2" fmla="*/ 25264 h 25264"/>
              <a:gd name="connsiteX3" fmla="*/ 0 w 3197"/>
              <a:gd name="connsiteY3" fmla="*/ 25264 h 25264"/>
              <a:gd name="connsiteX4" fmla="*/ 0 w 3197"/>
              <a:gd name="connsiteY4" fmla="*/ 0 h 25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 h="25264">
                <a:moveTo>
                  <a:pt x="0" y="0"/>
                </a:moveTo>
                <a:lnTo>
                  <a:pt x="3197" y="0"/>
                </a:lnTo>
                <a:lnTo>
                  <a:pt x="3197" y="25264"/>
                </a:lnTo>
                <a:lnTo>
                  <a:pt x="0" y="25264"/>
                </a:lnTo>
                <a:lnTo>
                  <a:pt x="0" y="0"/>
                </a:lnTo>
                <a:close/>
              </a:path>
            </a:pathLst>
          </a:custGeom>
          <a:solidFill>
            <a:schemeClr val="bg2"/>
          </a:solidFill>
          <a:ln w="9525" cap="flat">
            <a:noFill/>
            <a:prstDash val="solid"/>
            <a:miter/>
          </a:ln>
        </p:spPr>
        <p:txBody>
          <a:bodyPr wrap="square" rtlCol="0" anchor="ctr">
            <a:noAutofit/>
          </a:bodyPr>
          <a:lstStyle/>
          <a:p>
            <a:pPr rtl="0"/>
            <a:endParaRPr lang="es-ES" noProof="0" dirty="0"/>
          </a:p>
        </p:txBody>
      </p:sp>
      <p:sp>
        <p:nvSpPr>
          <p:cNvPr id="26" name="Forma libre: Forma 25">
            <a:extLst>
              <a:ext uri="{FF2B5EF4-FFF2-40B4-BE49-F238E27FC236}">
                <a16:creationId xmlns:a16="http://schemas.microsoft.com/office/drawing/2014/main" id="{FE8ACF66-A148-4D4F-A35C-837CDC6B154D}"/>
              </a:ext>
            </a:extLst>
          </p:cNvPr>
          <p:cNvSpPr/>
          <p:nvPr userDrawn="1"/>
        </p:nvSpPr>
        <p:spPr>
          <a:xfrm>
            <a:off x="12193179" y="4682093"/>
            <a:ext cx="3197" cy="25264"/>
          </a:xfrm>
          <a:custGeom>
            <a:avLst/>
            <a:gdLst>
              <a:gd name="connsiteX0" fmla="*/ 0 w 3197"/>
              <a:gd name="connsiteY0" fmla="*/ 0 h 25264"/>
              <a:gd name="connsiteX1" fmla="*/ 3197 w 3197"/>
              <a:gd name="connsiteY1" fmla="*/ 0 h 25264"/>
              <a:gd name="connsiteX2" fmla="*/ 3197 w 3197"/>
              <a:gd name="connsiteY2" fmla="*/ 25264 h 25264"/>
              <a:gd name="connsiteX3" fmla="*/ 0 w 3197"/>
              <a:gd name="connsiteY3" fmla="*/ 25264 h 25264"/>
              <a:gd name="connsiteX4" fmla="*/ 0 w 3197"/>
              <a:gd name="connsiteY4" fmla="*/ 0 h 25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 h="25264">
                <a:moveTo>
                  <a:pt x="0" y="0"/>
                </a:moveTo>
                <a:lnTo>
                  <a:pt x="3197" y="0"/>
                </a:lnTo>
                <a:lnTo>
                  <a:pt x="3197" y="25264"/>
                </a:lnTo>
                <a:lnTo>
                  <a:pt x="0" y="25264"/>
                </a:lnTo>
                <a:lnTo>
                  <a:pt x="0" y="0"/>
                </a:lnTo>
                <a:close/>
              </a:path>
            </a:pathLst>
          </a:custGeom>
          <a:solidFill>
            <a:schemeClr val="bg2"/>
          </a:solidFill>
          <a:ln w="9525" cap="flat">
            <a:noFill/>
            <a:prstDash val="solid"/>
            <a:miter/>
          </a:ln>
        </p:spPr>
        <p:txBody>
          <a:bodyPr wrap="square" rtlCol="0" anchor="ctr">
            <a:noAutofit/>
          </a:bodyPr>
          <a:lstStyle/>
          <a:p>
            <a:pPr rtl="0"/>
            <a:endParaRPr lang="es-ES" noProof="0" dirty="0"/>
          </a:p>
        </p:txBody>
      </p:sp>
      <p:sp>
        <p:nvSpPr>
          <p:cNvPr id="28" name="Marcador de texto 26">
            <a:extLst>
              <a:ext uri="{FF2B5EF4-FFF2-40B4-BE49-F238E27FC236}">
                <a16:creationId xmlns:a16="http://schemas.microsoft.com/office/drawing/2014/main" id="{5F10B1F7-5633-4C8B-A868-72D9C782CBA6}"/>
              </a:ext>
            </a:extLst>
          </p:cNvPr>
          <p:cNvSpPr>
            <a:spLocks noGrp="1"/>
          </p:cNvSpPr>
          <p:nvPr userDrawn="1">
            <p:ph type="body" sz="quarter" idx="16"/>
          </p:nvPr>
        </p:nvSpPr>
        <p:spPr>
          <a:xfrm>
            <a:off x="811115" y="2374900"/>
            <a:ext cx="4565650" cy="701675"/>
          </a:xfrm>
        </p:spPr>
        <p:txBody>
          <a:bodyPr rtlCol="0">
            <a:noAutofit/>
          </a:bodyPr>
          <a:lstStyle>
            <a:lvl1pPr marL="0" indent="0">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es-ES" noProof="0"/>
              <a:t>Haga clic para modificar el estilo de texto del patrón</a:t>
            </a:r>
          </a:p>
        </p:txBody>
      </p:sp>
      <p:sp>
        <p:nvSpPr>
          <p:cNvPr id="31" name="Marcador de texto 29">
            <a:extLst>
              <a:ext uri="{FF2B5EF4-FFF2-40B4-BE49-F238E27FC236}">
                <a16:creationId xmlns:a16="http://schemas.microsoft.com/office/drawing/2014/main" id="{CBA9BCD0-48BA-4D5B-8871-61204EACE422}"/>
              </a:ext>
            </a:extLst>
          </p:cNvPr>
          <p:cNvSpPr>
            <a:spLocks noGrp="1"/>
          </p:cNvSpPr>
          <p:nvPr userDrawn="1">
            <p:ph type="body" sz="quarter" idx="17"/>
          </p:nvPr>
        </p:nvSpPr>
        <p:spPr>
          <a:xfrm>
            <a:off x="811115" y="3165301"/>
            <a:ext cx="4583113" cy="689525"/>
          </a:xfrm>
        </p:spPr>
        <p:txBody>
          <a:bodyPr rtlCol="0"/>
          <a:lstStyle>
            <a:lvl1pPr marL="0" indent="0">
              <a:buNone/>
              <a:defRPr sz="1400">
                <a:solidFill>
                  <a:schemeClr val="tx1">
                    <a:lumMod val="65000"/>
                    <a:lumOff val="35000"/>
                  </a:schemeClr>
                </a:solidFill>
              </a:defRPr>
            </a:lvl1pPr>
            <a:lvl2pPr marL="457200" indent="0">
              <a:buNone/>
              <a:defRPr sz="1400">
                <a:solidFill>
                  <a:schemeClr val="tx1">
                    <a:lumMod val="50000"/>
                    <a:lumOff val="50000"/>
                  </a:schemeClr>
                </a:solidFill>
              </a:defRPr>
            </a:lvl2pPr>
            <a:lvl3pPr marL="914400" indent="0">
              <a:buNone/>
              <a:defRPr sz="1400">
                <a:solidFill>
                  <a:schemeClr val="tx1">
                    <a:lumMod val="50000"/>
                    <a:lumOff val="50000"/>
                  </a:schemeClr>
                </a:solidFill>
              </a:defRPr>
            </a:lvl3pPr>
            <a:lvl4pPr marL="1371600" indent="0">
              <a:buNone/>
              <a:defRPr sz="1400">
                <a:solidFill>
                  <a:schemeClr val="tx1">
                    <a:lumMod val="50000"/>
                    <a:lumOff val="50000"/>
                  </a:schemeClr>
                </a:solidFill>
              </a:defRPr>
            </a:lvl4pPr>
            <a:lvl5pPr marL="1828800" indent="0">
              <a:buNone/>
              <a:defRPr sz="1400">
                <a:solidFill>
                  <a:schemeClr val="tx1">
                    <a:lumMod val="50000"/>
                    <a:lumOff val="50000"/>
                  </a:schemeClr>
                </a:solidFill>
              </a:defRPr>
            </a:lvl5pPr>
          </a:lstStyle>
          <a:p>
            <a:pPr lvl="0" rtl="0"/>
            <a:r>
              <a:rPr lang="es-ES" noProof="0"/>
              <a:t>Haga clic para modificar el estilo de texto del patrón</a:t>
            </a:r>
          </a:p>
        </p:txBody>
      </p:sp>
      <p:sp>
        <p:nvSpPr>
          <p:cNvPr id="3" name="Gráfico 33">
            <a:extLst>
              <a:ext uri="{FF2B5EF4-FFF2-40B4-BE49-F238E27FC236}">
                <a16:creationId xmlns:a16="http://schemas.microsoft.com/office/drawing/2014/main" id="{38956B41-4EE0-4C7C-8436-027F5DE8B1BC}"/>
              </a:ext>
            </a:extLst>
          </p:cNvPr>
          <p:cNvSpPr/>
          <p:nvPr userDrawn="1"/>
        </p:nvSpPr>
        <p:spPr>
          <a:xfrm>
            <a:off x="887581" y="2045662"/>
            <a:ext cx="4320000" cy="165305"/>
          </a:xfrm>
          <a:custGeom>
            <a:avLst/>
            <a:gdLst>
              <a:gd name="connsiteX0" fmla="*/ 3700149 w 3785313"/>
              <a:gd name="connsiteY0" fmla="*/ 162194 h 165304"/>
              <a:gd name="connsiteX1" fmla="*/ 92020 w 3785313"/>
              <a:gd name="connsiteY1" fmla="*/ 162194 h 165304"/>
              <a:gd name="connsiteX2" fmla="*/ 14166 w 3785313"/>
              <a:gd name="connsiteY2" fmla="*/ 87171 h 165304"/>
              <a:gd name="connsiteX3" fmla="*/ 14166 w 3785313"/>
              <a:gd name="connsiteY3" fmla="*/ 87171 h 165304"/>
              <a:gd name="connsiteX4" fmla="*/ 92020 w 3785313"/>
              <a:gd name="connsiteY4" fmla="*/ 13420 h 165304"/>
              <a:gd name="connsiteX5" fmla="*/ 3698806 w 3785313"/>
              <a:gd name="connsiteY5" fmla="*/ 13420 h 165304"/>
              <a:gd name="connsiteX6" fmla="*/ 3776660 w 3785313"/>
              <a:gd name="connsiteY6" fmla="*/ 87171 h 165304"/>
              <a:gd name="connsiteX7" fmla="*/ 3776660 w 3785313"/>
              <a:gd name="connsiteY7" fmla="*/ 87171 h 165304"/>
              <a:gd name="connsiteX8" fmla="*/ 3700149 w 3785313"/>
              <a:gd name="connsiteY8" fmla="*/ 162194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313" h="165304">
                <a:moveTo>
                  <a:pt x="3700149" y="162194"/>
                </a:moveTo>
                <a:lnTo>
                  <a:pt x="92020" y="162194"/>
                </a:lnTo>
                <a:cubicBezTo>
                  <a:pt x="49066" y="162194"/>
                  <a:pt x="14166" y="127861"/>
                  <a:pt x="14166" y="87171"/>
                </a:cubicBezTo>
                <a:lnTo>
                  <a:pt x="14166" y="87171"/>
                </a:lnTo>
                <a:cubicBezTo>
                  <a:pt x="14166" y="46481"/>
                  <a:pt x="49066" y="13420"/>
                  <a:pt x="92020" y="13420"/>
                </a:cubicBezTo>
                <a:lnTo>
                  <a:pt x="3698806" y="13420"/>
                </a:lnTo>
                <a:cubicBezTo>
                  <a:pt x="3741760" y="13420"/>
                  <a:pt x="3776660" y="46481"/>
                  <a:pt x="3776660" y="87171"/>
                </a:cubicBezTo>
                <a:lnTo>
                  <a:pt x="3776660" y="87171"/>
                </a:lnTo>
                <a:cubicBezTo>
                  <a:pt x="3778002" y="127861"/>
                  <a:pt x="3743102" y="162194"/>
                  <a:pt x="3700149" y="162194"/>
                </a:cubicBezTo>
                <a:close/>
              </a:path>
            </a:pathLst>
          </a:custGeom>
          <a:gradFill>
            <a:gsLst>
              <a:gs pos="0">
                <a:schemeClr val="accent1"/>
              </a:gs>
              <a:gs pos="100000">
                <a:schemeClr val="accent3"/>
              </a:gs>
            </a:gsLst>
            <a:lin ang="0" scaled="1"/>
          </a:gradFill>
          <a:ln w="13403" cap="flat">
            <a:noFill/>
            <a:prstDash val="solid"/>
            <a:miter/>
          </a:ln>
        </p:spPr>
        <p:txBody>
          <a:bodyPr rtlCol="0" anchor="ctr"/>
          <a:lstStyle/>
          <a:p>
            <a:pPr rtl="0"/>
            <a:endParaRPr lang="es-ES" noProof="0" dirty="0"/>
          </a:p>
        </p:txBody>
      </p:sp>
      <p:sp>
        <p:nvSpPr>
          <p:cNvPr id="33" name="Forma libre: Forma 32">
            <a:extLst>
              <a:ext uri="{FF2B5EF4-FFF2-40B4-BE49-F238E27FC236}">
                <a16:creationId xmlns:a16="http://schemas.microsoft.com/office/drawing/2014/main" id="{E08687FC-7322-4F20-9769-1ECF4296A96E}"/>
              </a:ext>
            </a:extLst>
          </p:cNvPr>
          <p:cNvSpPr/>
          <p:nvPr userDrawn="1"/>
        </p:nvSpPr>
        <p:spPr>
          <a:xfrm>
            <a:off x="10416941" y="4161024"/>
            <a:ext cx="1785131" cy="543175"/>
          </a:xfrm>
          <a:custGeom>
            <a:avLst/>
            <a:gdLst>
              <a:gd name="connsiteX0" fmla="*/ 1338739 w 1343025"/>
              <a:gd name="connsiteY0" fmla="*/ 7144 h 409575"/>
              <a:gd name="connsiteX1" fmla="*/ 205264 w 1343025"/>
              <a:gd name="connsiteY1" fmla="*/ 7144 h 409575"/>
              <a:gd name="connsiteX2" fmla="*/ 7144 w 1343025"/>
              <a:gd name="connsiteY2" fmla="*/ 201454 h 409575"/>
              <a:gd name="connsiteX3" fmla="*/ 7144 w 1343025"/>
              <a:gd name="connsiteY3" fmla="*/ 209074 h 409575"/>
              <a:gd name="connsiteX4" fmla="*/ 205264 w 1343025"/>
              <a:gd name="connsiteY4" fmla="*/ 403384 h 409575"/>
              <a:gd name="connsiteX5" fmla="*/ 1338739 w 1343025"/>
              <a:gd name="connsiteY5" fmla="*/ 403384 h 409575"/>
              <a:gd name="connsiteX6" fmla="*/ 1338739 w 1343025"/>
              <a:gd name="connsiteY6" fmla="*/ 7144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3025" h="409575">
                <a:moveTo>
                  <a:pt x="1338739" y="7144"/>
                </a:moveTo>
                <a:lnTo>
                  <a:pt x="205264" y="7144"/>
                </a:lnTo>
                <a:cubicBezTo>
                  <a:pt x="205264" y="7144"/>
                  <a:pt x="7144" y="7144"/>
                  <a:pt x="7144" y="201454"/>
                </a:cubicBezTo>
                <a:lnTo>
                  <a:pt x="7144" y="209074"/>
                </a:lnTo>
                <a:cubicBezTo>
                  <a:pt x="7144" y="209074"/>
                  <a:pt x="7144" y="403384"/>
                  <a:pt x="205264" y="403384"/>
                </a:cubicBezTo>
                <a:lnTo>
                  <a:pt x="1338739" y="403384"/>
                </a:lnTo>
                <a:lnTo>
                  <a:pt x="1338739" y="7144"/>
                </a:lnTo>
                <a:close/>
              </a:path>
            </a:pathLst>
          </a:custGeom>
          <a:solidFill>
            <a:schemeClr val="accent1"/>
          </a:solidFill>
          <a:ln w="9525" cap="flat">
            <a:noFill/>
            <a:prstDash val="solid"/>
            <a:miter/>
          </a:ln>
        </p:spPr>
        <p:txBody>
          <a:bodyPr rtlCol="0" anchor="ctr"/>
          <a:lstStyle/>
          <a:p>
            <a:pPr rtl="0"/>
            <a:endParaRPr lang="es-ES" noProof="0" dirty="0"/>
          </a:p>
        </p:txBody>
      </p:sp>
      <p:sp>
        <p:nvSpPr>
          <p:cNvPr id="41" name="Forma libre: Forma 40">
            <a:extLst>
              <a:ext uri="{FF2B5EF4-FFF2-40B4-BE49-F238E27FC236}">
                <a16:creationId xmlns:a16="http://schemas.microsoft.com/office/drawing/2014/main" id="{0FCCDE26-7222-4C1B-884A-0FAE84FA57DB}"/>
              </a:ext>
            </a:extLst>
          </p:cNvPr>
          <p:cNvSpPr/>
          <p:nvPr userDrawn="1"/>
        </p:nvSpPr>
        <p:spPr>
          <a:xfrm>
            <a:off x="8607090" y="4437664"/>
            <a:ext cx="3595584" cy="922135"/>
          </a:xfrm>
          <a:custGeom>
            <a:avLst/>
            <a:gdLst>
              <a:gd name="connsiteX0" fmla="*/ 2697957 w 2705100"/>
              <a:gd name="connsiteY0" fmla="*/ 7144 h 695325"/>
              <a:gd name="connsiteX1" fmla="*/ 345281 w 2705100"/>
              <a:gd name="connsiteY1" fmla="*/ 7144 h 695325"/>
              <a:gd name="connsiteX2" fmla="*/ 7144 w 2705100"/>
              <a:gd name="connsiteY2" fmla="*/ 344329 h 695325"/>
              <a:gd name="connsiteX3" fmla="*/ 7144 w 2705100"/>
              <a:gd name="connsiteY3" fmla="*/ 356711 h 695325"/>
              <a:gd name="connsiteX4" fmla="*/ 345281 w 2705100"/>
              <a:gd name="connsiteY4" fmla="*/ 693896 h 695325"/>
              <a:gd name="connsiteX5" fmla="*/ 2697957 w 2705100"/>
              <a:gd name="connsiteY5" fmla="*/ 693896 h 695325"/>
              <a:gd name="connsiteX6" fmla="*/ 2697957 w 2705100"/>
              <a:gd name="connsiteY6" fmla="*/ 7144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100" h="695325">
                <a:moveTo>
                  <a:pt x="2697957" y="7144"/>
                </a:moveTo>
                <a:lnTo>
                  <a:pt x="345281" y="7144"/>
                </a:lnTo>
                <a:cubicBezTo>
                  <a:pt x="345281" y="7144"/>
                  <a:pt x="7144" y="7144"/>
                  <a:pt x="7144" y="344329"/>
                </a:cubicBezTo>
                <a:lnTo>
                  <a:pt x="7144" y="356711"/>
                </a:lnTo>
                <a:cubicBezTo>
                  <a:pt x="7144" y="356711"/>
                  <a:pt x="7144" y="693896"/>
                  <a:pt x="345281" y="693896"/>
                </a:cubicBezTo>
                <a:lnTo>
                  <a:pt x="2697957" y="693896"/>
                </a:lnTo>
                <a:lnTo>
                  <a:pt x="2697957" y="7144"/>
                </a:lnTo>
                <a:close/>
              </a:path>
            </a:pathLst>
          </a:custGeom>
          <a:solidFill>
            <a:schemeClr val="accent3"/>
          </a:solidFill>
          <a:ln w="9525" cap="flat">
            <a:noFill/>
            <a:prstDash val="solid"/>
            <a:miter/>
          </a:ln>
        </p:spPr>
        <p:txBody>
          <a:bodyPr rtlCol="0" anchor="ctr"/>
          <a:lstStyle/>
          <a:p>
            <a:pPr rtl="0"/>
            <a:endParaRPr lang="es-ES" noProof="0" dirty="0"/>
          </a:p>
        </p:txBody>
      </p:sp>
    </p:spTree>
    <p:extLst>
      <p:ext uri="{BB962C8B-B14F-4D97-AF65-F5344CB8AC3E}">
        <p14:creationId xmlns:p14="http://schemas.microsoft.com/office/powerpoint/2010/main" val="11071726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Encabezado de sección con imagen">
    <p:spTree>
      <p:nvGrpSpPr>
        <p:cNvPr id="1" name=""/>
        <p:cNvGrpSpPr/>
        <p:nvPr/>
      </p:nvGrpSpPr>
      <p:grpSpPr>
        <a:xfrm>
          <a:off x="0" y="0"/>
          <a:ext cx="0" cy="0"/>
          <a:chOff x="0" y="0"/>
          <a:chExt cx="0" cy="0"/>
        </a:xfrm>
      </p:grpSpPr>
      <p:sp>
        <p:nvSpPr>
          <p:cNvPr id="39" name="Marcador de posición de imagen 38">
            <a:extLst>
              <a:ext uri="{FF2B5EF4-FFF2-40B4-BE49-F238E27FC236}">
                <a16:creationId xmlns:a16="http://schemas.microsoft.com/office/drawing/2014/main" id="{12A714F2-A8EC-40F7-ACFF-A00E1DD10C56}"/>
              </a:ext>
            </a:extLst>
          </p:cNvPr>
          <p:cNvSpPr>
            <a:spLocks noGrp="1"/>
          </p:cNvSpPr>
          <p:nvPr>
            <p:ph type="pic" sz="quarter" idx="13"/>
          </p:nvPr>
        </p:nvSpPr>
        <p:spPr>
          <a:xfrm>
            <a:off x="912412" y="2373273"/>
            <a:ext cx="11271651" cy="2549580"/>
          </a:xfrm>
          <a:custGeom>
            <a:avLst/>
            <a:gdLst>
              <a:gd name="connsiteX0" fmla="*/ 1257522 w 11271651"/>
              <a:gd name="connsiteY0" fmla="*/ 0 h 2549580"/>
              <a:gd name="connsiteX1" fmla="*/ 7117931 w 11271651"/>
              <a:gd name="connsiteY1" fmla="*/ 0 h 2549580"/>
              <a:gd name="connsiteX2" fmla="*/ 7133189 w 11271651"/>
              <a:gd name="connsiteY2" fmla="*/ 37934 h 2549580"/>
              <a:gd name="connsiteX3" fmla="*/ 7567673 w 11271651"/>
              <a:gd name="connsiteY3" fmla="*/ 284761 h 2549580"/>
              <a:gd name="connsiteX4" fmla="*/ 11271651 w 11271651"/>
              <a:gd name="connsiteY4" fmla="*/ 284761 h 2549580"/>
              <a:gd name="connsiteX5" fmla="*/ 11271651 w 11271651"/>
              <a:gd name="connsiteY5" fmla="*/ 2292367 h 2549580"/>
              <a:gd name="connsiteX6" fmla="*/ 3360838 w 11271651"/>
              <a:gd name="connsiteY6" fmla="*/ 2292367 h 2549580"/>
              <a:gd name="connsiteX7" fmla="*/ 3027059 w 11271651"/>
              <a:gd name="connsiteY7" fmla="*/ 2473692 h 2549580"/>
              <a:gd name="connsiteX8" fmla="*/ 2997435 w 11271651"/>
              <a:gd name="connsiteY8" fmla="*/ 2549580 h 2549580"/>
              <a:gd name="connsiteX9" fmla="*/ 1257522 w 11271651"/>
              <a:gd name="connsiteY9" fmla="*/ 2549580 h 2549580"/>
              <a:gd name="connsiteX10" fmla="*/ 0 w 11271651"/>
              <a:gd name="connsiteY10" fmla="*/ 1291940 h 2549580"/>
              <a:gd name="connsiteX11" fmla="*/ 0 w 11271651"/>
              <a:gd name="connsiteY11" fmla="*/ 1257641 h 2549580"/>
              <a:gd name="connsiteX12" fmla="*/ 1257522 w 11271651"/>
              <a:gd name="connsiteY12" fmla="*/ 0 h 2549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71651" h="2549580">
                <a:moveTo>
                  <a:pt x="1257522" y="0"/>
                </a:moveTo>
                <a:lnTo>
                  <a:pt x="7117931" y="0"/>
                </a:lnTo>
                <a:lnTo>
                  <a:pt x="7133189" y="37934"/>
                </a:lnTo>
                <a:cubicBezTo>
                  <a:pt x="7196165" y="161665"/>
                  <a:pt x="7320847" y="284761"/>
                  <a:pt x="7567673" y="284761"/>
                </a:cubicBezTo>
                <a:lnTo>
                  <a:pt x="11271651" y="284761"/>
                </a:lnTo>
                <a:lnTo>
                  <a:pt x="11271651" y="2292367"/>
                </a:lnTo>
                <a:lnTo>
                  <a:pt x="3360838" y="2292367"/>
                </a:lnTo>
                <a:cubicBezTo>
                  <a:pt x="3357507" y="2292367"/>
                  <a:pt x="3127793" y="2295282"/>
                  <a:pt x="3027059" y="2473692"/>
                </a:cubicBezTo>
                <a:lnTo>
                  <a:pt x="2997435" y="2549580"/>
                </a:lnTo>
                <a:lnTo>
                  <a:pt x="1257522" y="2549580"/>
                </a:lnTo>
                <a:cubicBezTo>
                  <a:pt x="1257522" y="2549580"/>
                  <a:pt x="0" y="2549580"/>
                  <a:pt x="0" y="1291940"/>
                </a:cubicBezTo>
                <a:lnTo>
                  <a:pt x="0" y="1257641"/>
                </a:lnTo>
                <a:cubicBezTo>
                  <a:pt x="0" y="1257641"/>
                  <a:pt x="0" y="0"/>
                  <a:pt x="1257522" y="0"/>
                </a:cubicBezTo>
                <a:close/>
              </a:path>
            </a:pathLst>
          </a:custGeom>
        </p:spPr>
        <p:txBody>
          <a:bodyPr wrap="square" rtlCol="0" anchor="ctr" anchorCtr="0">
            <a:noAutofit/>
          </a:bodyPr>
          <a:lstStyle>
            <a:lvl1pPr marL="0" indent="0" algn="ctr">
              <a:buNone/>
              <a:defRPr sz="1400"/>
            </a:lvl1pPr>
          </a:lstStyle>
          <a:p>
            <a:pPr rtl="0"/>
            <a:r>
              <a:rPr lang="es-ES" noProof="0"/>
              <a:t>Haga clic en el icono para agregar una imagen</a:t>
            </a:r>
            <a:endParaRPr lang="es-ES" noProof="0" dirty="0"/>
          </a:p>
        </p:txBody>
      </p:sp>
      <p:sp>
        <p:nvSpPr>
          <p:cNvPr id="34" name="Elipse 33">
            <a:extLst>
              <a:ext uri="{FF2B5EF4-FFF2-40B4-BE49-F238E27FC236}">
                <a16:creationId xmlns:a16="http://schemas.microsoft.com/office/drawing/2014/main" id="{13074BE4-153F-46FE-B915-CD1AEF318A25}"/>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35" name="Gráfico 12">
            <a:extLst>
              <a:ext uri="{FF2B5EF4-FFF2-40B4-BE49-F238E27FC236}">
                <a16:creationId xmlns:a16="http://schemas.microsoft.com/office/drawing/2014/main" id="{0B7E91C4-F19E-46BE-B05F-139B5418924E}"/>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s-ES" noProof="0" dirty="0"/>
          </a:p>
        </p:txBody>
      </p:sp>
      <p:sp>
        <p:nvSpPr>
          <p:cNvPr id="10" name="Forma libre: Forma 9">
            <a:extLst>
              <a:ext uri="{FF2B5EF4-FFF2-40B4-BE49-F238E27FC236}">
                <a16:creationId xmlns:a16="http://schemas.microsoft.com/office/drawing/2014/main" id="{08A64499-0304-4070-BCB0-67E2BE20A3EA}"/>
              </a:ext>
            </a:extLst>
          </p:cNvPr>
          <p:cNvSpPr/>
          <p:nvPr userDrawn="1"/>
        </p:nvSpPr>
        <p:spPr>
          <a:xfrm>
            <a:off x="7998821" y="1645349"/>
            <a:ext cx="4196737" cy="1001638"/>
          </a:xfrm>
          <a:custGeom>
            <a:avLst/>
            <a:gdLst>
              <a:gd name="connsiteX0" fmla="*/ 3150394 w 3152775"/>
              <a:gd name="connsiteY0" fmla="*/ 7144 h 752475"/>
              <a:gd name="connsiteX1" fmla="*/ 371952 w 3152775"/>
              <a:gd name="connsiteY1" fmla="*/ 7144 h 752475"/>
              <a:gd name="connsiteX2" fmla="*/ 7144 w 3152775"/>
              <a:gd name="connsiteY2" fmla="*/ 370999 h 752475"/>
              <a:gd name="connsiteX3" fmla="*/ 7144 w 3152775"/>
              <a:gd name="connsiteY3" fmla="*/ 384334 h 752475"/>
              <a:gd name="connsiteX4" fmla="*/ 371952 w 3152775"/>
              <a:gd name="connsiteY4" fmla="*/ 748189 h 752475"/>
              <a:gd name="connsiteX5" fmla="*/ 3150394 w 3152775"/>
              <a:gd name="connsiteY5" fmla="*/ 748189 h 752475"/>
              <a:gd name="connsiteX6" fmla="*/ 3150394 w 3152775"/>
              <a:gd name="connsiteY6" fmla="*/ 7144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52775" h="752475">
                <a:moveTo>
                  <a:pt x="3150394" y="7144"/>
                </a:moveTo>
                <a:lnTo>
                  <a:pt x="371952" y="7144"/>
                </a:lnTo>
                <a:cubicBezTo>
                  <a:pt x="371952" y="7144"/>
                  <a:pt x="7144" y="7144"/>
                  <a:pt x="7144" y="370999"/>
                </a:cubicBezTo>
                <a:lnTo>
                  <a:pt x="7144" y="384334"/>
                </a:lnTo>
                <a:cubicBezTo>
                  <a:pt x="7144" y="384334"/>
                  <a:pt x="7144" y="748189"/>
                  <a:pt x="371952" y="748189"/>
                </a:cubicBezTo>
                <a:lnTo>
                  <a:pt x="3150394" y="748189"/>
                </a:lnTo>
                <a:lnTo>
                  <a:pt x="3150394" y="7144"/>
                </a:lnTo>
                <a:close/>
              </a:path>
            </a:pathLst>
          </a:custGeom>
          <a:solidFill>
            <a:schemeClr val="accent1"/>
          </a:solidFill>
          <a:ln w="25400" cap="flat">
            <a:noFill/>
            <a:prstDash val="solid"/>
            <a:miter/>
          </a:ln>
        </p:spPr>
        <p:txBody>
          <a:bodyPr rtlCol="0" anchor="ctr"/>
          <a:lstStyle/>
          <a:p>
            <a:pPr rtl="0"/>
            <a:endParaRPr lang="es-ES" noProof="0" dirty="0"/>
          </a:p>
        </p:txBody>
      </p:sp>
      <p:sp>
        <p:nvSpPr>
          <p:cNvPr id="25" name="Forma libre: Forma 24">
            <a:extLst>
              <a:ext uri="{FF2B5EF4-FFF2-40B4-BE49-F238E27FC236}">
                <a16:creationId xmlns:a16="http://schemas.microsoft.com/office/drawing/2014/main" id="{ED1736B3-AE79-40C2-80FF-2FB0FEE27195}"/>
              </a:ext>
            </a:extLst>
          </p:cNvPr>
          <p:cNvSpPr/>
          <p:nvPr userDrawn="1"/>
        </p:nvSpPr>
        <p:spPr>
          <a:xfrm>
            <a:off x="12186920" y="2632655"/>
            <a:ext cx="5081" cy="25381"/>
          </a:xfrm>
          <a:custGeom>
            <a:avLst/>
            <a:gdLst>
              <a:gd name="connsiteX0" fmla="*/ 0 w 5081"/>
              <a:gd name="connsiteY0" fmla="*/ 0 h 25381"/>
              <a:gd name="connsiteX1" fmla="*/ 5081 w 5081"/>
              <a:gd name="connsiteY1" fmla="*/ 0 h 25381"/>
              <a:gd name="connsiteX2" fmla="*/ 5081 w 5081"/>
              <a:gd name="connsiteY2" fmla="*/ 25381 h 25381"/>
              <a:gd name="connsiteX3" fmla="*/ 0 w 5081"/>
              <a:gd name="connsiteY3" fmla="*/ 25381 h 25381"/>
              <a:gd name="connsiteX4" fmla="*/ 0 w 5081"/>
              <a:gd name="connsiteY4" fmla="*/ 0 h 25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1" h="25381">
                <a:moveTo>
                  <a:pt x="0" y="0"/>
                </a:moveTo>
                <a:lnTo>
                  <a:pt x="5081" y="0"/>
                </a:lnTo>
                <a:lnTo>
                  <a:pt x="5081" y="25381"/>
                </a:lnTo>
                <a:lnTo>
                  <a:pt x="0" y="25381"/>
                </a:lnTo>
                <a:lnTo>
                  <a:pt x="0" y="0"/>
                </a:lnTo>
                <a:close/>
              </a:path>
            </a:pathLst>
          </a:custGeom>
          <a:solidFill>
            <a:schemeClr val="tx2"/>
          </a:solidFill>
          <a:ln w="12690" cap="flat">
            <a:noFill/>
            <a:prstDash val="solid"/>
            <a:miter/>
          </a:ln>
        </p:spPr>
        <p:txBody>
          <a:bodyPr wrap="square" rtlCol="0" anchor="ctr">
            <a:noAutofit/>
          </a:bodyPr>
          <a:lstStyle/>
          <a:p>
            <a:pPr rtl="0"/>
            <a:endParaRPr lang="es-ES" noProof="0" dirty="0"/>
          </a:p>
        </p:txBody>
      </p:sp>
      <p:sp>
        <p:nvSpPr>
          <p:cNvPr id="2" name="Título 1">
            <a:extLst>
              <a:ext uri="{FF2B5EF4-FFF2-40B4-BE49-F238E27FC236}">
                <a16:creationId xmlns:a16="http://schemas.microsoft.com/office/drawing/2014/main" id="{DC2228EE-3546-4272-9C39-150FF23CE033}"/>
              </a:ext>
            </a:extLst>
          </p:cNvPr>
          <p:cNvSpPr>
            <a:spLocks noGrp="1"/>
          </p:cNvSpPr>
          <p:nvPr>
            <p:ph type="ctrTitle" hasCustomPrompt="1"/>
          </p:nvPr>
        </p:nvSpPr>
        <p:spPr>
          <a:xfrm>
            <a:off x="781987" y="793172"/>
            <a:ext cx="9144000" cy="655621"/>
          </a:xfrm>
        </p:spPr>
        <p:txBody>
          <a:bodyPr rtlCol="0" anchor="b">
            <a:normAutofit/>
          </a:bodyPr>
          <a:lstStyle>
            <a:lvl1pPr algn="l">
              <a:defRPr sz="4000" b="1">
                <a:gradFill>
                  <a:gsLst>
                    <a:gs pos="0">
                      <a:schemeClr val="accent1"/>
                    </a:gs>
                    <a:gs pos="100000">
                      <a:schemeClr val="accent3"/>
                    </a:gs>
                  </a:gsLst>
                  <a:lin ang="0" scaled="1"/>
                </a:gradFill>
              </a:defRPr>
            </a:lvl1pPr>
          </a:lstStyle>
          <a:p>
            <a:pPr rtl="0"/>
            <a:r>
              <a:rPr lang="es-ES" noProof="0" dirty="0"/>
              <a:t>DIAPOSITIVA DIVISORIA</a:t>
            </a:r>
          </a:p>
        </p:txBody>
      </p:sp>
      <p:sp>
        <p:nvSpPr>
          <p:cNvPr id="3" name="Subtítulo 2">
            <a:extLst>
              <a:ext uri="{FF2B5EF4-FFF2-40B4-BE49-F238E27FC236}">
                <a16:creationId xmlns:a16="http://schemas.microsoft.com/office/drawing/2014/main" id="{0F2EFCC6-4D5A-4B43-A534-1A868887BC7F}"/>
              </a:ext>
            </a:extLst>
          </p:cNvPr>
          <p:cNvSpPr>
            <a:spLocks noGrp="1"/>
          </p:cNvSpPr>
          <p:nvPr>
            <p:ph type="subTitle" idx="1"/>
          </p:nvPr>
        </p:nvSpPr>
        <p:spPr>
          <a:xfrm>
            <a:off x="795772" y="1877051"/>
            <a:ext cx="6843278" cy="496223"/>
          </a:xfrm>
        </p:spPr>
        <p:txBody>
          <a:bodyPr rtlCol="0">
            <a:normAutofit/>
          </a:bodyPr>
          <a:lstStyle>
            <a:lvl1pPr marL="0" indent="0" algn="l">
              <a:buNone/>
              <a:defRPr sz="1800" b="1" i="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ES" noProof="0"/>
              <a:t>Haga clic para modificar el estilo de subtítulo del patrón</a:t>
            </a:r>
            <a:endParaRPr lang="es-ES" noProof="0" dirty="0"/>
          </a:p>
        </p:txBody>
      </p:sp>
      <p:sp>
        <p:nvSpPr>
          <p:cNvPr id="4" name="Marcador de fecha 3">
            <a:extLst>
              <a:ext uri="{FF2B5EF4-FFF2-40B4-BE49-F238E27FC236}">
                <a16:creationId xmlns:a16="http://schemas.microsoft.com/office/drawing/2014/main" id="{0FD10BB4-D57E-4372-8E10-AC15DC09615A}"/>
              </a:ext>
            </a:extLst>
          </p:cNvPr>
          <p:cNvSpPr>
            <a:spLocks noGrp="1"/>
          </p:cNvSpPr>
          <p:nvPr>
            <p:ph type="dt" sz="half" idx="10"/>
          </p:nvPr>
        </p:nvSpPr>
        <p:spPr/>
        <p:txBody>
          <a:bodyPr rtlCol="0"/>
          <a:lstStyle>
            <a:lvl1pPr rtl="0">
              <a:defRPr/>
            </a:lvl1pPr>
          </a:lstStyle>
          <a:p>
            <a:r>
              <a:rPr lang="es-ES" dirty="0"/>
              <a:t>DD.MM.20XX</a:t>
            </a:r>
          </a:p>
        </p:txBody>
      </p:sp>
      <p:sp>
        <p:nvSpPr>
          <p:cNvPr id="5" name="Marcador de pie de página 4">
            <a:extLst>
              <a:ext uri="{FF2B5EF4-FFF2-40B4-BE49-F238E27FC236}">
                <a16:creationId xmlns:a16="http://schemas.microsoft.com/office/drawing/2014/main" id="{66020939-F172-405E-A418-A87CE5D908B7}"/>
              </a:ext>
            </a:extLst>
          </p:cNvPr>
          <p:cNvSpPr>
            <a:spLocks noGrp="1"/>
          </p:cNvSpPr>
          <p:nvPr>
            <p:ph type="ftr" sz="quarter" idx="11"/>
          </p:nvPr>
        </p:nvSpPr>
        <p:spPr>
          <a:xfrm>
            <a:off x="812290" y="5797769"/>
            <a:ext cx="3808348" cy="365125"/>
          </a:xfrm>
          <a:prstGeom prst="rect">
            <a:avLst/>
          </a:prstGeom>
        </p:spPr>
        <p:txBody>
          <a:bodyPr rtlCol="0"/>
          <a:lstStyle/>
          <a:p>
            <a:pPr rtl="0"/>
            <a:r>
              <a:rPr lang="es-ES" noProof="0" dirty="0"/>
              <a:t>AGREGAR UN PIE DE PÁGINA</a:t>
            </a:r>
          </a:p>
        </p:txBody>
      </p:sp>
      <p:sp>
        <p:nvSpPr>
          <p:cNvPr id="24" name="Gráfico 22">
            <a:extLst>
              <a:ext uri="{FF2B5EF4-FFF2-40B4-BE49-F238E27FC236}">
                <a16:creationId xmlns:a16="http://schemas.microsoft.com/office/drawing/2014/main" id="{4EE1436E-33B5-4388-87D8-2D0633CC3CE7}"/>
              </a:ext>
            </a:extLst>
          </p:cNvPr>
          <p:cNvSpPr/>
          <p:nvPr/>
        </p:nvSpPr>
        <p:spPr>
          <a:xfrm>
            <a:off x="903223" y="1550951"/>
            <a:ext cx="5724000" cy="151200"/>
          </a:xfrm>
          <a:custGeom>
            <a:avLst/>
            <a:gdLst>
              <a:gd name="connsiteX0" fmla="*/ 2392204 w 2447925"/>
              <a:gd name="connsiteY0" fmla="*/ 114776 h 114300"/>
              <a:gd name="connsiteX1" fmla="*/ 60484 w 2447925"/>
              <a:gd name="connsiteY1" fmla="*/ 114776 h 114300"/>
              <a:gd name="connsiteX2" fmla="*/ 7144 w 2447925"/>
              <a:gd name="connsiteY2" fmla="*/ 60484 h 114300"/>
              <a:gd name="connsiteX3" fmla="*/ 7144 w 2447925"/>
              <a:gd name="connsiteY3" fmla="*/ 60484 h 114300"/>
              <a:gd name="connsiteX4" fmla="*/ 60484 w 2447925"/>
              <a:gd name="connsiteY4" fmla="*/ 7144 h 114300"/>
              <a:gd name="connsiteX5" fmla="*/ 2392204 w 2447925"/>
              <a:gd name="connsiteY5" fmla="*/ 7144 h 114300"/>
              <a:gd name="connsiteX6" fmla="*/ 2445544 w 2447925"/>
              <a:gd name="connsiteY6" fmla="*/ 60484 h 114300"/>
              <a:gd name="connsiteX7" fmla="*/ 2445544 w 2447925"/>
              <a:gd name="connsiteY7" fmla="*/ 60484 h 114300"/>
              <a:gd name="connsiteX8" fmla="*/ 2392204 w 2447925"/>
              <a:gd name="connsiteY8" fmla="*/ 11477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25" h="114300">
                <a:moveTo>
                  <a:pt x="2392204" y="114776"/>
                </a:moveTo>
                <a:lnTo>
                  <a:pt x="60484" y="114776"/>
                </a:lnTo>
                <a:cubicBezTo>
                  <a:pt x="30956" y="114776"/>
                  <a:pt x="7144" y="90011"/>
                  <a:pt x="7144" y="60484"/>
                </a:cubicBezTo>
                <a:lnTo>
                  <a:pt x="7144" y="60484"/>
                </a:lnTo>
                <a:cubicBezTo>
                  <a:pt x="7144" y="30956"/>
                  <a:pt x="30956" y="7144"/>
                  <a:pt x="60484" y="7144"/>
                </a:cubicBezTo>
                <a:lnTo>
                  <a:pt x="2392204" y="7144"/>
                </a:lnTo>
                <a:cubicBezTo>
                  <a:pt x="2421731" y="7144"/>
                  <a:pt x="2445544" y="30956"/>
                  <a:pt x="2445544" y="60484"/>
                </a:cubicBezTo>
                <a:lnTo>
                  <a:pt x="2445544" y="60484"/>
                </a:lnTo>
                <a:cubicBezTo>
                  <a:pt x="2445544" y="90011"/>
                  <a:pt x="2421731" y="114776"/>
                  <a:pt x="2392204" y="11477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es-ES" noProof="0" dirty="0"/>
          </a:p>
        </p:txBody>
      </p:sp>
      <p:sp>
        <p:nvSpPr>
          <p:cNvPr id="9" name="Forma libre: Forma 8">
            <a:extLst>
              <a:ext uri="{FF2B5EF4-FFF2-40B4-BE49-F238E27FC236}">
                <a16:creationId xmlns:a16="http://schemas.microsoft.com/office/drawing/2014/main" id="{A8FB11AB-3031-47CA-85DD-696856C3C62C}"/>
              </a:ext>
            </a:extLst>
          </p:cNvPr>
          <p:cNvSpPr/>
          <p:nvPr/>
        </p:nvSpPr>
        <p:spPr>
          <a:xfrm>
            <a:off x="3899957" y="4662943"/>
            <a:ext cx="8292043" cy="760738"/>
          </a:xfrm>
          <a:custGeom>
            <a:avLst/>
            <a:gdLst>
              <a:gd name="connsiteX0" fmla="*/ 6228874 w 6229350"/>
              <a:gd name="connsiteY0" fmla="*/ 7144 h 571500"/>
              <a:gd name="connsiteX1" fmla="*/ 284321 w 6229350"/>
              <a:gd name="connsiteY1" fmla="*/ 7144 h 571500"/>
              <a:gd name="connsiteX2" fmla="*/ 7144 w 6229350"/>
              <a:gd name="connsiteY2" fmla="*/ 282416 h 571500"/>
              <a:gd name="connsiteX3" fmla="*/ 7144 w 6229350"/>
              <a:gd name="connsiteY3" fmla="*/ 292894 h 571500"/>
              <a:gd name="connsiteX4" fmla="*/ 284321 w 6229350"/>
              <a:gd name="connsiteY4" fmla="*/ 568166 h 571500"/>
              <a:gd name="connsiteX5" fmla="*/ 6228874 w 6229350"/>
              <a:gd name="connsiteY5" fmla="*/ 568166 h 571500"/>
              <a:gd name="connsiteX6" fmla="*/ 6228874 w 6229350"/>
              <a:gd name="connsiteY6" fmla="*/ 7144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29350" h="571500">
                <a:moveTo>
                  <a:pt x="6228874" y="7144"/>
                </a:moveTo>
                <a:lnTo>
                  <a:pt x="284321" y="7144"/>
                </a:lnTo>
                <a:cubicBezTo>
                  <a:pt x="284321" y="7144"/>
                  <a:pt x="7144" y="7144"/>
                  <a:pt x="7144" y="282416"/>
                </a:cubicBezTo>
                <a:lnTo>
                  <a:pt x="7144" y="292894"/>
                </a:lnTo>
                <a:cubicBezTo>
                  <a:pt x="7144" y="292894"/>
                  <a:pt x="7144" y="568166"/>
                  <a:pt x="284321" y="568166"/>
                </a:cubicBezTo>
                <a:lnTo>
                  <a:pt x="6228874" y="568166"/>
                </a:lnTo>
                <a:lnTo>
                  <a:pt x="6228874" y="7144"/>
                </a:lnTo>
                <a:close/>
              </a:path>
            </a:pathLst>
          </a:custGeom>
          <a:solidFill>
            <a:schemeClr val="accent3"/>
          </a:solidFill>
          <a:ln w="25400" cap="flat">
            <a:noFill/>
            <a:prstDash val="solid"/>
            <a:miter/>
          </a:ln>
        </p:spPr>
        <p:txBody>
          <a:bodyPr rtlCol="0" anchor="ctr"/>
          <a:lstStyle/>
          <a:p>
            <a:pPr rtl="0"/>
            <a:endParaRPr lang="es-ES" noProof="0" dirty="0"/>
          </a:p>
        </p:txBody>
      </p:sp>
      <p:sp>
        <p:nvSpPr>
          <p:cNvPr id="6" name="Marcador de número de diapositiva 5">
            <a:extLst>
              <a:ext uri="{FF2B5EF4-FFF2-40B4-BE49-F238E27FC236}">
                <a16:creationId xmlns:a16="http://schemas.microsoft.com/office/drawing/2014/main" id="{E0210624-61F8-48B2-BD00-D3BC39DEBDCF}"/>
              </a:ext>
            </a:extLst>
          </p:cNvPr>
          <p:cNvSpPr>
            <a:spLocks noGrp="1"/>
          </p:cNvSpPr>
          <p:nvPr>
            <p:ph type="sldNum" sz="quarter" idx="12"/>
          </p:nvPr>
        </p:nvSpPr>
        <p:spPr/>
        <p:txBody>
          <a:bodyPr rtlCol="0"/>
          <a:lstStyle/>
          <a:p>
            <a:pPr rtl="0"/>
            <a:fld id="{D495E168-DA5E-4888-8D8A-92B118324C14}" type="slidenum">
              <a:rPr lang="es-ES" noProof="0" smtClean="0"/>
              <a:t>‹Nº›</a:t>
            </a:fld>
            <a:endParaRPr lang="es-ES" noProof="0" dirty="0"/>
          </a:p>
        </p:txBody>
      </p:sp>
      <p:sp>
        <p:nvSpPr>
          <p:cNvPr id="38" name="Forma libre: Forma 37">
            <a:extLst>
              <a:ext uri="{FF2B5EF4-FFF2-40B4-BE49-F238E27FC236}">
                <a16:creationId xmlns:a16="http://schemas.microsoft.com/office/drawing/2014/main" id="{9CD6F167-FB82-4EFB-BAB9-1D0FEE07B85D}"/>
              </a:ext>
            </a:extLst>
          </p:cNvPr>
          <p:cNvSpPr/>
          <p:nvPr/>
        </p:nvSpPr>
        <p:spPr>
          <a:xfrm>
            <a:off x="3909848" y="4665641"/>
            <a:ext cx="8277071" cy="257213"/>
          </a:xfrm>
          <a:custGeom>
            <a:avLst/>
            <a:gdLst>
              <a:gd name="connsiteX0" fmla="*/ 363403 w 8277071"/>
              <a:gd name="connsiteY0" fmla="*/ 0 h 257213"/>
              <a:gd name="connsiteX1" fmla="*/ 8277071 w 8277071"/>
              <a:gd name="connsiteY1" fmla="*/ 0 h 257213"/>
              <a:gd name="connsiteX2" fmla="*/ 8277071 w 8277071"/>
              <a:gd name="connsiteY2" fmla="*/ 25380 h 257213"/>
              <a:gd name="connsiteX3" fmla="*/ 363403 w 8277071"/>
              <a:gd name="connsiteY3" fmla="*/ 25380 h 257213"/>
              <a:gd name="connsiteX4" fmla="*/ 61632 w 8277071"/>
              <a:gd name="connsiteY4" fmla="*/ 176355 h 257213"/>
              <a:gd name="connsiteX5" fmla="*/ 25441 w 8277071"/>
              <a:gd name="connsiteY5" fmla="*/ 257213 h 257213"/>
              <a:gd name="connsiteX6" fmla="*/ 0 w 8277071"/>
              <a:gd name="connsiteY6" fmla="*/ 257213 h 257213"/>
              <a:gd name="connsiteX7" fmla="*/ 29624 w 8277071"/>
              <a:gd name="connsiteY7" fmla="*/ 181325 h 257213"/>
              <a:gd name="connsiteX8" fmla="*/ 363403 w 8277071"/>
              <a:gd name="connsiteY8" fmla="*/ 0 h 25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77071" h="257213">
                <a:moveTo>
                  <a:pt x="363403" y="0"/>
                </a:moveTo>
                <a:lnTo>
                  <a:pt x="8277071" y="0"/>
                </a:lnTo>
                <a:lnTo>
                  <a:pt x="8277071" y="25380"/>
                </a:lnTo>
                <a:lnTo>
                  <a:pt x="363403" y="25380"/>
                </a:lnTo>
                <a:cubicBezTo>
                  <a:pt x="352934" y="25380"/>
                  <a:pt x="158297" y="28235"/>
                  <a:pt x="61632" y="176355"/>
                </a:cubicBezTo>
                <a:lnTo>
                  <a:pt x="25441" y="257213"/>
                </a:lnTo>
                <a:lnTo>
                  <a:pt x="0" y="257213"/>
                </a:lnTo>
                <a:lnTo>
                  <a:pt x="29624" y="181325"/>
                </a:lnTo>
                <a:cubicBezTo>
                  <a:pt x="130358" y="2915"/>
                  <a:pt x="360072" y="0"/>
                  <a:pt x="363403" y="0"/>
                </a:cubicBezTo>
                <a:close/>
              </a:path>
            </a:pathLst>
          </a:custGeom>
          <a:solidFill>
            <a:schemeClr val="bg1"/>
          </a:solidFill>
          <a:ln w="12690" cap="flat">
            <a:noFill/>
            <a:prstDash val="solid"/>
            <a:miter/>
          </a:ln>
        </p:spPr>
        <p:txBody>
          <a:bodyPr wrap="square" rtlCol="0" anchor="ctr">
            <a:noAutofit/>
          </a:bodyPr>
          <a:lstStyle/>
          <a:p>
            <a:pPr rtl="0"/>
            <a:endParaRPr lang="es-ES" noProof="0" dirty="0"/>
          </a:p>
        </p:txBody>
      </p:sp>
      <p:sp>
        <p:nvSpPr>
          <p:cNvPr id="36" name="Forma libre: Forma 35">
            <a:extLst>
              <a:ext uri="{FF2B5EF4-FFF2-40B4-BE49-F238E27FC236}">
                <a16:creationId xmlns:a16="http://schemas.microsoft.com/office/drawing/2014/main" id="{3DD2082D-81A7-4E2D-8136-9D48016E7FE9}"/>
              </a:ext>
            </a:extLst>
          </p:cNvPr>
          <p:cNvSpPr/>
          <p:nvPr/>
        </p:nvSpPr>
        <p:spPr>
          <a:xfrm>
            <a:off x="12186919" y="4665641"/>
            <a:ext cx="5081" cy="25380"/>
          </a:xfrm>
          <a:custGeom>
            <a:avLst/>
            <a:gdLst>
              <a:gd name="connsiteX0" fmla="*/ 0 w 5081"/>
              <a:gd name="connsiteY0" fmla="*/ 0 h 25380"/>
              <a:gd name="connsiteX1" fmla="*/ 5081 w 5081"/>
              <a:gd name="connsiteY1" fmla="*/ 0 h 25380"/>
              <a:gd name="connsiteX2" fmla="*/ 5081 w 5081"/>
              <a:gd name="connsiteY2" fmla="*/ 25380 h 25380"/>
              <a:gd name="connsiteX3" fmla="*/ 0 w 5081"/>
              <a:gd name="connsiteY3" fmla="*/ 25380 h 25380"/>
              <a:gd name="connsiteX4" fmla="*/ 0 w 5081"/>
              <a:gd name="connsiteY4" fmla="*/ 0 h 25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1" h="25380">
                <a:moveTo>
                  <a:pt x="0" y="0"/>
                </a:moveTo>
                <a:lnTo>
                  <a:pt x="5081" y="0"/>
                </a:lnTo>
                <a:lnTo>
                  <a:pt x="5081" y="25380"/>
                </a:lnTo>
                <a:lnTo>
                  <a:pt x="0" y="25380"/>
                </a:lnTo>
                <a:lnTo>
                  <a:pt x="0" y="0"/>
                </a:lnTo>
                <a:close/>
              </a:path>
            </a:pathLst>
          </a:custGeom>
          <a:solidFill>
            <a:schemeClr val="bg1"/>
          </a:solidFill>
          <a:ln w="12690" cap="flat">
            <a:noFill/>
            <a:prstDash val="solid"/>
            <a:miter/>
          </a:ln>
        </p:spPr>
        <p:txBody>
          <a:bodyPr wrap="square" rtlCol="0" anchor="ctr">
            <a:noAutofit/>
          </a:bodyPr>
          <a:lstStyle/>
          <a:p>
            <a:pPr rtl="0"/>
            <a:endParaRPr lang="es-ES" noProof="0" dirty="0"/>
          </a:p>
        </p:txBody>
      </p:sp>
      <p:sp>
        <p:nvSpPr>
          <p:cNvPr id="30" name="Forma libre: Forma 29">
            <a:extLst>
              <a:ext uri="{FF2B5EF4-FFF2-40B4-BE49-F238E27FC236}">
                <a16:creationId xmlns:a16="http://schemas.microsoft.com/office/drawing/2014/main" id="{ECF16C35-4A81-4062-808C-7697AF0FD6F5}"/>
              </a:ext>
            </a:extLst>
          </p:cNvPr>
          <p:cNvSpPr/>
          <p:nvPr/>
        </p:nvSpPr>
        <p:spPr>
          <a:xfrm>
            <a:off x="3905233" y="4922854"/>
            <a:ext cx="8286767" cy="513089"/>
          </a:xfrm>
          <a:custGeom>
            <a:avLst/>
            <a:gdLst>
              <a:gd name="connsiteX0" fmla="*/ 4615 w 8286767"/>
              <a:gd name="connsiteY0" fmla="*/ 0 h 513089"/>
              <a:gd name="connsiteX1" fmla="*/ 30056 w 8286767"/>
              <a:gd name="connsiteY1" fmla="*/ 0 h 513089"/>
              <a:gd name="connsiteX2" fmla="*/ 27385 w 8286767"/>
              <a:gd name="connsiteY2" fmla="*/ 5967 h 513089"/>
              <a:gd name="connsiteX3" fmla="*/ 12690 w 8286767"/>
              <a:gd name="connsiteY3" fmla="*/ 120958 h 513089"/>
              <a:gd name="connsiteX4" fmla="*/ 12690 w 8286767"/>
              <a:gd name="connsiteY4" fmla="*/ 134918 h 513089"/>
              <a:gd name="connsiteX5" fmla="*/ 368018 w 8286767"/>
              <a:gd name="connsiteY5" fmla="*/ 488977 h 513089"/>
              <a:gd name="connsiteX6" fmla="*/ 8286767 w 8286767"/>
              <a:gd name="connsiteY6" fmla="*/ 488977 h 513089"/>
              <a:gd name="connsiteX7" fmla="*/ 8286767 w 8286767"/>
              <a:gd name="connsiteY7" fmla="*/ 513089 h 513089"/>
              <a:gd name="connsiteX8" fmla="*/ 368018 w 8286767"/>
              <a:gd name="connsiteY8" fmla="*/ 513089 h 513089"/>
              <a:gd name="connsiteX9" fmla="*/ 0 w 8286767"/>
              <a:gd name="connsiteY9" fmla="*/ 225019 h 513089"/>
              <a:gd name="connsiteX10" fmla="*/ 0 w 8286767"/>
              <a:gd name="connsiteY10" fmla="*/ 11822 h 513089"/>
              <a:gd name="connsiteX11" fmla="*/ 4615 w 8286767"/>
              <a:gd name="connsiteY11" fmla="*/ 0 h 513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86767" h="513089">
                <a:moveTo>
                  <a:pt x="4615" y="0"/>
                </a:moveTo>
                <a:lnTo>
                  <a:pt x="30056" y="0"/>
                </a:lnTo>
                <a:lnTo>
                  <a:pt x="27385" y="5967"/>
                </a:lnTo>
                <a:cubicBezTo>
                  <a:pt x="18024" y="39383"/>
                  <a:pt x="12690" y="77494"/>
                  <a:pt x="12690" y="120958"/>
                </a:cubicBezTo>
                <a:lnTo>
                  <a:pt x="12690" y="134918"/>
                </a:lnTo>
                <a:cubicBezTo>
                  <a:pt x="12690" y="150146"/>
                  <a:pt x="17766" y="488977"/>
                  <a:pt x="368018" y="488977"/>
                </a:cubicBezTo>
                <a:lnTo>
                  <a:pt x="8286767" y="488977"/>
                </a:lnTo>
                <a:lnTo>
                  <a:pt x="8286767" y="513089"/>
                </a:lnTo>
                <a:lnTo>
                  <a:pt x="368018" y="513089"/>
                </a:lnTo>
                <a:cubicBezTo>
                  <a:pt x="110405" y="513089"/>
                  <a:pt x="26649" y="336694"/>
                  <a:pt x="0" y="225019"/>
                </a:cubicBezTo>
                <a:lnTo>
                  <a:pt x="0" y="11822"/>
                </a:lnTo>
                <a:lnTo>
                  <a:pt x="4615" y="0"/>
                </a:lnTo>
                <a:close/>
              </a:path>
            </a:pathLst>
          </a:custGeom>
          <a:solidFill>
            <a:schemeClr val="bg1"/>
          </a:solidFill>
          <a:ln w="12690" cap="flat">
            <a:noFill/>
            <a:prstDash val="solid"/>
            <a:miter/>
          </a:ln>
        </p:spPr>
        <p:txBody>
          <a:bodyPr wrap="square" rtlCol="0" anchor="ctr">
            <a:noAutofit/>
          </a:bodyPr>
          <a:lstStyle/>
          <a:p>
            <a:pPr rtl="0"/>
            <a:endParaRPr lang="es-ES" noProof="0" dirty="0"/>
          </a:p>
        </p:txBody>
      </p:sp>
    </p:spTree>
    <p:extLst>
      <p:ext uri="{BB962C8B-B14F-4D97-AF65-F5344CB8AC3E}">
        <p14:creationId xmlns:p14="http://schemas.microsoft.com/office/powerpoint/2010/main" val="41736970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_Encabezado de sección con imagen">
    <p:spTree>
      <p:nvGrpSpPr>
        <p:cNvPr id="1" name=""/>
        <p:cNvGrpSpPr/>
        <p:nvPr/>
      </p:nvGrpSpPr>
      <p:grpSpPr>
        <a:xfrm>
          <a:off x="0" y="0"/>
          <a:ext cx="0" cy="0"/>
          <a:chOff x="0" y="0"/>
          <a:chExt cx="0" cy="0"/>
        </a:xfrm>
      </p:grpSpPr>
      <p:sp>
        <p:nvSpPr>
          <p:cNvPr id="39" name="Marcador de posición de imagen 38">
            <a:extLst>
              <a:ext uri="{FF2B5EF4-FFF2-40B4-BE49-F238E27FC236}">
                <a16:creationId xmlns:a16="http://schemas.microsoft.com/office/drawing/2014/main" id="{12A714F2-A8EC-40F7-ACFF-A00E1DD10C56}"/>
              </a:ext>
            </a:extLst>
          </p:cNvPr>
          <p:cNvSpPr>
            <a:spLocks noGrp="1"/>
          </p:cNvSpPr>
          <p:nvPr>
            <p:ph type="pic" sz="quarter" idx="13"/>
          </p:nvPr>
        </p:nvSpPr>
        <p:spPr>
          <a:xfrm>
            <a:off x="912412" y="2373273"/>
            <a:ext cx="11271651" cy="2549580"/>
          </a:xfrm>
          <a:custGeom>
            <a:avLst/>
            <a:gdLst>
              <a:gd name="connsiteX0" fmla="*/ 1257522 w 11271651"/>
              <a:gd name="connsiteY0" fmla="*/ 0 h 2549580"/>
              <a:gd name="connsiteX1" fmla="*/ 7117931 w 11271651"/>
              <a:gd name="connsiteY1" fmla="*/ 0 h 2549580"/>
              <a:gd name="connsiteX2" fmla="*/ 7133189 w 11271651"/>
              <a:gd name="connsiteY2" fmla="*/ 37934 h 2549580"/>
              <a:gd name="connsiteX3" fmla="*/ 7567673 w 11271651"/>
              <a:gd name="connsiteY3" fmla="*/ 284761 h 2549580"/>
              <a:gd name="connsiteX4" fmla="*/ 11271651 w 11271651"/>
              <a:gd name="connsiteY4" fmla="*/ 284761 h 2549580"/>
              <a:gd name="connsiteX5" fmla="*/ 11271651 w 11271651"/>
              <a:gd name="connsiteY5" fmla="*/ 2292367 h 2549580"/>
              <a:gd name="connsiteX6" fmla="*/ 3360838 w 11271651"/>
              <a:gd name="connsiteY6" fmla="*/ 2292367 h 2549580"/>
              <a:gd name="connsiteX7" fmla="*/ 3027059 w 11271651"/>
              <a:gd name="connsiteY7" fmla="*/ 2473692 h 2549580"/>
              <a:gd name="connsiteX8" fmla="*/ 2997435 w 11271651"/>
              <a:gd name="connsiteY8" fmla="*/ 2549580 h 2549580"/>
              <a:gd name="connsiteX9" fmla="*/ 1257522 w 11271651"/>
              <a:gd name="connsiteY9" fmla="*/ 2549580 h 2549580"/>
              <a:gd name="connsiteX10" fmla="*/ 0 w 11271651"/>
              <a:gd name="connsiteY10" fmla="*/ 1291940 h 2549580"/>
              <a:gd name="connsiteX11" fmla="*/ 0 w 11271651"/>
              <a:gd name="connsiteY11" fmla="*/ 1257641 h 2549580"/>
              <a:gd name="connsiteX12" fmla="*/ 1257522 w 11271651"/>
              <a:gd name="connsiteY12" fmla="*/ 0 h 2549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71651" h="2549580">
                <a:moveTo>
                  <a:pt x="1257522" y="0"/>
                </a:moveTo>
                <a:lnTo>
                  <a:pt x="7117931" y="0"/>
                </a:lnTo>
                <a:lnTo>
                  <a:pt x="7133189" y="37934"/>
                </a:lnTo>
                <a:cubicBezTo>
                  <a:pt x="7196165" y="161665"/>
                  <a:pt x="7320847" y="284761"/>
                  <a:pt x="7567673" y="284761"/>
                </a:cubicBezTo>
                <a:lnTo>
                  <a:pt x="11271651" y="284761"/>
                </a:lnTo>
                <a:lnTo>
                  <a:pt x="11271651" y="2292367"/>
                </a:lnTo>
                <a:lnTo>
                  <a:pt x="3360838" y="2292367"/>
                </a:lnTo>
                <a:cubicBezTo>
                  <a:pt x="3357507" y="2292367"/>
                  <a:pt x="3127793" y="2295282"/>
                  <a:pt x="3027059" y="2473692"/>
                </a:cubicBezTo>
                <a:lnTo>
                  <a:pt x="2997435" y="2549580"/>
                </a:lnTo>
                <a:lnTo>
                  <a:pt x="1257522" y="2549580"/>
                </a:lnTo>
                <a:cubicBezTo>
                  <a:pt x="1257522" y="2549580"/>
                  <a:pt x="0" y="2549580"/>
                  <a:pt x="0" y="1291940"/>
                </a:cubicBezTo>
                <a:lnTo>
                  <a:pt x="0" y="1257641"/>
                </a:lnTo>
                <a:cubicBezTo>
                  <a:pt x="0" y="1257641"/>
                  <a:pt x="0" y="0"/>
                  <a:pt x="1257522" y="0"/>
                </a:cubicBezTo>
                <a:close/>
              </a:path>
            </a:pathLst>
          </a:custGeom>
        </p:spPr>
        <p:txBody>
          <a:bodyPr wrap="square" rtlCol="0" anchor="ctr" anchorCtr="0">
            <a:noAutofit/>
          </a:bodyPr>
          <a:lstStyle>
            <a:lvl1pPr marL="0" indent="0" algn="ctr">
              <a:buNone/>
              <a:defRPr sz="1400"/>
            </a:lvl1pPr>
          </a:lstStyle>
          <a:p>
            <a:pPr rtl="0"/>
            <a:r>
              <a:rPr lang="es-ES" noProof="0"/>
              <a:t>Haga clic en el icono para agregar una imagen</a:t>
            </a:r>
            <a:endParaRPr lang="es-ES" noProof="0" dirty="0"/>
          </a:p>
        </p:txBody>
      </p:sp>
      <p:sp>
        <p:nvSpPr>
          <p:cNvPr id="34" name="Elipse 33">
            <a:extLst>
              <a:ext uri="{FF2B5EF4-FFF2-40B4-BE49-F238E27FC236}">
                <a16:creationId xmlns:a16="http://schemas.microsoft.com/office/drawing/2014/main" id="{13074BE4-153F-46FE-B915-CD1AEF318A25}"/>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35" name="Gráfico 12">
            <a:extLst>
              <a:ext uri="{FF2B5EF4-FFF2-40B4-BE49-F238E27FC236}">
                <a16:creationId xmlns:a16="http://schemas.microsoft.com/office/drawing/2014/main" id="{0B7E91C4-F19E-46BE-B05F-139B5418924E}"/>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s-ES" noProof="0" dirty="0"/>
          </a:p>
        </p:txBody>
      </p:sp>
      <p:sp>
        <p:nvSpPr>
          <p:cNvPr id="10" name="Forma libre: Forma 9">
            <a:extLst>
              <a:ext uri="{FF2B5EF4-FFF2-40B4-BE49-F238E27FC236}">
                <a16:creationId xmlns:a16="http://schemas.microsoft.com/office/drawing/2014/main" id="{08A64499-0304-4070-BCB0-67E2BE20A3EA}"/>
              </a:ext>
            </a:extLst>
          </p:cNvPr>
          <p:cNvSpPr/>
          <p:nvPr userDrawn="1"/>
        </p:nvSpPr>
        <p:spPr>
          <a:xfrm>
            <a:off x="7998821" y="1645349"/>
            <a:ext cx="4196737" cy="1001638"/>
          </a:xfrm>
          <a:custGeom>
            <a:avLst/>
            <a:gdLst>
              <a:gd name="connsiteX0" fmla="*/ 3150394 w 3152775"/>
              <a:gd name="connsiteY0" fmla="*/ 7144 h 752475"/>
              <a:gd name="connsiteX1" fmla="*/ 371952 w 3152775"/>
              <a:gd name="connsiteY1" fmla="*/ 7144 h 752475"/>
              <a:gd name="connsiteX2" fmla="*/ 7144 w 3152775"/>
              <a:gd name="connsiteY2" fmla="*/ 370999 h 752475"/>
              <a:gd name="connsiteX3" fmla="*/ 7144 w 3152775"/>
              <a:gd name="connsiteY3" fmla="*/ 384334 h 752475"/>
              <a:gd name="connsiteX4" fmla="*/ 371952 w 3152775"/>
              <a:gd name="connsiteY4" fmla="*/ 748189 h 752475"/>
              <a:gd name="connsiteX5" fmla="*/ 3150394 w 3152775"/>
              <a:gd name="connsiteY5" fmla="*/ 748189 h 752475"/>
              <a:gd name="connsiteX6" fmla="*/ 3150394 w 3152775"/>
              <a:gd name="connsiteY6" fmla="*/ 7144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52775" h="752475">
                <a:moveTo>
                  <a:pt x="3150394" y="7144"/>
                </a:moveTo>
                <a:lnTo>
                  <a:pt x="371952" y="7144"/>
                </a:lnTo>
                <a:cubicBezTo>
                  <a:pt x="371952" y="7144"/>
                  <a:pt x="7144" y="7144"/>
                  <a:pt x="7144" y="370999"/>
                </a:cubicBezTo>
                <a:lnTo>
                  <a:pt x="7144" y="384334"/>
                </a:lnTo>
                <a:cubicBezTo>
                  <a:pt x="7144" y="384334"/>
                  <a:pt x="7144" y="748189"/>
                  <a:pt x="371952" y="748189"/>
                </a:cubicBezTo>
                <a:lnTo>
                  <a:pt x="3150394" y="748189"/>
                </a:lnTo>
                <a:lnTo>
                  <a:pt x="3150394" y="7144"/>
                </a:lnTo>
                <a:close/>
              </a:path>
            </a:pathLst>
          </a:custGeom>
          <a:solidFill>
            <a:schemeClr val="accent1"/>
          </a:solidFill>
          <a:ln w="25400" cap="flat">
            <a:noFill/>
            <a:prstDash val="solid"/>
            <a:miter/>
          </a:ln>
        </p:spPr>
        <p:txBody>
          <a:bodyPr rtlCol="0" anchor="ctr"/>
          <a:lstStyle/>
          <a:p>
            <a:pPr rtl="0"/>
            <a:endParaRPr lang="es-ES" noProof="0" dirty="0"/>
          </a:p>
        </p:txBody>
      </p:sp>
      <p:sp>
        <p:nvSpPr>
          <p:cNvPr id="25" name="Forma libre: Forma 24">
            <a:extLst>
              <a:ext uri="{FF2B5EF4-FFF2-40B4-BE49-F238E27FC236}">
                <a16:creationId xmlns:a16="http://schemas.microsoft.com/office/drawing/2014/main" id="{ED1736B3-AE79-40C2-80FF-2FB0FEE27195}"/>
              </a:ext>
            </a:extLst>
          </p:cNvPr>
          <p:cNvSpPr/>
          <p:nvPr userDrawn="1"/>
        </p:nvSpPr>
        <p:spPr>
          <a:xfrm>
            <a:off x="12186920" y="2632655"/>
            <a:ext cx="5081" cy="25381"/>
          </a:xfrm>
          <a:custGeom>
            <a:avLst/>
            <a:gdLst>
              <a:gd name="connsiteX0" fmla="*/ 0 w 5081"/>
              <a:gd name="connsiteY0" fmla="*/ 0 h 25381"/>
              <a:gd name="connsiteX1" fmla="*/ 5081 w 5081"/>
              <a:gd name="connsiteY1" fmla="*/ 0 h 25381"/>
              <a:gd name="connsiteX2" fmla="*/ 5081 w 5081"/>
              <a:gd name="connsiteY2" fmla="*/ 25381 h 25381"/>
              <a:gd name="connsiteX3" fmla="*/ 0 w 5081"/>
              <a:gd name="connsiteY3" fmla="*/ 25381 h 25381"/>
              <a:gd name="connsiteX4" fmla="*/ 0 w 5081"/>
              <a:gd name="connsiteY4" fmla="*/ 0 h 25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1" h="25381">
                <a:moveTo>
                  <a:pt x="0" y="0"/>
                </a:moveTo>
                <a:lnTo>
                  <a:pt x="5081" y="0"/>
                </a:lnTo>
                <a:lnTo>
                  <a:pt x="5081" y="25381"/>
                </a:lnTo>
                <a:lnTo>
                  <a:pt x="0" y="25381"/>
                </a:lnTo>
                <a:lnTo>
                  <a:pt x="0" y="0"/>
                </a:lnTo>
                <a:close/>
              </a:path>
            </a:pathLst>
          </a:custGeom>
          <a:solidFill>
            <a:schemeClr val="tx2"/>
          </a:solidFill>
          <a:ln w="12690" cap="flat">
            <a:noFill/>
            <a:prstDash val="solid"/>
            <a:miter/>
          </a:ln>
        </p:spPr>
        <p:txBody>
          <a:bodyPr wrap="square" rtlCol="0" anchor="ctr">
            <a:noAutofit/>
          </a:bodyPr>
          <a:lstStyle/>
          <a:p>
            <a:pPr rtl="0"/>
            <a:endParaRPr lang="es-ES" noProof="0" dirty="0"/>
          </a:p>
        </p:txBody>
      </p:sp>
      <p:sp>
        <p:nvSpPr>
          <p:cNvPr id="2" name="Título 1">
            <a:extLst>
              <a:ext uri="{FF2B5EF4-FFF2-40B4-BE49-F238E27FC236}">
                <a16:creationId xmlns:a16="http://schemas.microsoft.com/office/drawing/2014/main" id="{DC2228EE-3546-4272-9C39-150FF23CE033}"/>
              </a:ext>
            </a:extLst>
          </p:cNvPr>
          <p:cNvSpPr>
            <a:spLocks noGrp="1"/>
          </p:cNvSpPr>
          <p:nvPr>
            <p:ph type="ctrTitle" hasCustomPrompt="1"/>
          </p:nvPr>
        </p:nvSpPr>
        <p:spPr>
          <a:xfrm>
            <a:off x="781987" y="793172"/>
            <a:ext cx="9144000" cy="655621"/>
          </a:xfrm>
        </p:spPr>
        <p:txBody>
          <a:bodyPr rtlCol="0" anchor="b">
            <a:normAutofit/>
          </a:bodyPr>
          <a:lstStyle>
            <a:lvl1pPr algn="l">
              <a:defRPr sz="4000" b="1">
                <a:gradFill>
                  <a:gsLst>
                    <a:gs pos="0">
                      <a:schemeClr val="accent1"/>
                    </a:gs>
                    <a:gs pos="100000">
                      <a:schemeClr val="accent3"/>
                    </a:gs>
                  </a:gsLst>
                  <a:lin ang="0" scaled="1"/>
                </a:gradFill>
              </a:defRPr>
            </a:lvl1pPr>
          </a:lstStyle>
          <a:p>
            <a:pPr rtl="0"/>
            <a:r>
              <a:rPr lang="es-ES" noProof="0" dirty="0"/>
              <a:t>DIAPOSITIVA DIVISORIA</a:t>
            </a:r>
          </a:p>
        </p:txBody>
      </p:sp>
      <p:sp>
        <p:nvSpPr>
          <p:cNvPr id="3" name="Subtítulo 2">
            <a:extLst>
              <a:ext uri="{FF2B5EF4-FFF2-40B4-BE49-F238E27FC236}">
                <a16:creationId xmlns:a16="http://schemas.microsoft.com/office/drawing/2014/main" id="{0F2EFCC6-4D5A-4B43-A534-1A868887BC7F}"/>
              </a:ext>
            </a:extLst>
          </p:cNvPr>
          <p:cNvSpPr>
            <a:spLocks noGrp="1"/>
          </p:cNvSpPr>
          <p:nvPr>
            <p:ph type="subTitle" idx="1"/>
          </p:nvPr>
        </p:nvSpPr>
        <p:spPr>
          <a:xfrm>
            <a:off x="795772" y="1877051"/>
            <a:ext cx="6843278" cy="496223"/>
          </a:xfrm>
        </p:spPr>
        <p:txBody>
          <a:bodyPr rtlCol="0">
            <a:normAutofit/>
          </a:bodyPr>
          <a:lstStyle>
            <a:lvl1pPr marL="0" indent="0" algn="l">
              <a:buNone/>
              <a:defRPr sz="1800" b="1" i="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ES" noProof="0"/>
              <a:t>Haga clic para modificar el estilo de subtítulo del patrón</a:t>
            </a:r>
            <a:endParaRPr lang="es-ES" noProof="0" dirty="0"/>
          </a:p>
        </p:txBody>
      </p:sp>
      <p:sp>
        <p:nvSpPr>
          <p:cNvPr id="4" name="Marcador de fecha 3">
            <a:extLst>
              <a:ext uri="{FF2B5EF4-FFF2-40B4-BE49-F238E27FC236}">
                <a16:creationId xmlns:a16="http://schemas.microsoft.com/office/drawing/2014/main" id="{0FD10BB4-D57E-4372-8E10-AC15DC09615A}"/>
              </a:ext>
            </a:extLst>
          </p:cNvPr>
          <p:cNvSpPr>
            <a:spLocks noGrp="1"/>
          </p:cNvSpPr>
          <p:nvPr>
            <p:ph type="dt" sz="half" idx="10"/>
          </p:nvPr>
        </p:nvSpPr>
        <p:spPr/>
        <p:txBody>
          <a:bodyPr rtlCol="0"/>
          <a:lstStyle>
            <a:lvl1pPr rtl="0">
              <a:defRPr/>
            </a:lvl1pPr>
          </a:lstStyle>
          <a:p>
            <a:r>
              <a:rPr lang="es-ES" dirty="0"/>
              <a:t>DD.MM.20XX</a:t>
            </a:r>
          </a:p>
        </p:txBody>
      </p:sp>
      <p:sp>
        <p:nvSpPr>
          <p:cNvPr id="5" name="Marcador de pie de página 4">
            <a:extLst>
              <a:ext uri="{FF2B5EF4-FFF2-40B4-BE49-F238E27FC236}">
                <a16:creationId xmlns:a16="http://schemas.microsoft.com/office/drawing/2014/main" id="{66020939-F172-405E-A418-A87CE5D908B7}"/>
              </a:ext>
            </a:extLst>
          </p:cNvPr>
          <p:cNvSpPr>
            <a:spLocks noGrp="1"/>
          </p:cNvSpPr>
          <p:nvPr>
            <p:ph type="ftr" sz="quarter" idx="11"/>
          </p:nvPr>
        </p:nvSpPr>
        <p:spPr>
          <a:xfrm>
            <a:off x="812290" y="5797769"/>
            <a:ext cx="3808348" cy="365125"/>
          </a:xfrm>
          <a:prstGeom prst="rect">
            <a:avLst/>
          </a:prstGeom>
        </p:spPr>
        <p:txBody>
          <a:bodyPr rtlCol="0"/>
          <a:lstStyle/>
          <a:p>
            <a:pPr rtl="0"/>
            <a:r>
              <a:rPr lang="es-ES" noProof="0" dirty="0"/>
              <a:t>AGREGAR UN PIE DE PÁGINA</a:t>
            </a:r>
          </a:p>
        </p:txBody>
      </p:sp>
      <p:sp>
        <p:nvSpPr>
          <p:cNvPr id="24" name="Gráfico 22">
            <a:extLst>
              <a:ext uri="{FF2B5EF4-FFF2-40B4-BE49-F238E27FC236}">
                <a16:creationId xmlns:a16="http://schemas.microsoft.com/office/drawing/2014/main" id="{4EE1436E-33B5-4388-87D8-2D0633CC3CE7}"/>
              </a:ext>
            </a:extLst>
          </p:cNvPr>
          <p:cNvSpPr/>
          <p:nvPr/>
        </p:nvSpPr>
        <p:spPr>
          <a:xfrm>
            <a:off x="903223" y="1550951"/>
            <a:ext cx="5724000" cy="151200"/>
          </a:xfrm>
          <a:custGeom>
            <a:avLst/>
            <a:gdLst>
              <a:gd name="connsiteX0" fmla="*/ 2392204 w 2447925"/>
              <a:gd name="connsiteY0" fmla="*/ 114776 h 114300"/>
              <a:gd name="connsiteX1" fmla="*/ 60484 w 2447925"/>
              <a:gd name="connsiteY1" fmla="*/ 114776 h 114300"/>
              <a:gd name="connsiteX2" fmla="*/ 7144 w 2447925"/>
              <a:gd name="connsiteY2" fmla="*/ 60484 h 114300"/>
              <a:gd name="connsiteX3" fmla="*/ 7144 w 2447925"/>
              <a:gd name="connsiteY3" fmla="*/ 60484 h 114300"/>
              <a:gd name="connsiteX4" fmla="*/ 60484 w 2447925"/>
              <a:gd name="connsiteY4" fmla="*/ 7144 h 114300"/>
              <a:gd name="connsiteX5" fmla="*/ 2392204 w 2447925"/>
              <a:gd name="connsiteY5" fmla="*/ 7144 h 114300"/>
              <a:gd name="connsiteX6" fmla="*/ 2445544 w 2447925"/>
              <a:gd name="connsiteY6" fmla="*/ 60484 h 114300"/>
              <a:gd name="connsiteX7" fmla="*/ 2445544 w 2447925"/>
              <a:gd name="connsiteY7" fmla="*/ 60484 h 114300"/>
              <a:gd name="connsiteX8" fmla="*/ 2392204 w 2447925"/>
              <a:gd name="connsiteY8" fmla="*/ 11477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25" h="114300">
                <a:moveTo>
                  <a:pt x="2392204" y="114776"/>
                </a:moveTo>
                <a:lnTo>
                  <a:pt x="60484" y="114776"/>
                </a:lnTo>
                <a:cubicBezTo>
                  <a:pt x="30956" y="114776"/>
                  <a:pt x="7144" y="90011"/>
                  <a:pt x="7144" y="60484"/>
                </a:cubicBezTo>
                <a:lnTo>
                  <a:pt x="7144" y="60484"/>
                </a:lnTo>
                <a:cubicBezTo>
                  <a:pt x="7144" y="30956"/>
                  <a:pt x="30956" y="7144"/>
                  <a:pt x="60484" y="7144"/>
                </a:cubicBezTo>
                <a:lnTo>
                  <a:pt x="2392204" y="7144"/>
                </a:lnTo>
                <a:cubicBezTo>
                  <a:pt x="2421731" y="7144"/>
                  <a:pt x="2445544" y="30956"/>
                  <a:pt x="2445544" y="60484"/>
                </a:cubicBezTo>
                <a:lnTo>
                  <a:pt x="2445544" y="60484"/>
                </a:lnTo>
                <a:cubicBezTo>
                  <a:pt x="2445544" y="90011"/>
                  <a:pt x="2421731" y="114776"/>
                  <a:pt x="2392204" y="11477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es-ES" noProof="0" dirty="0"/>
          </a:p>
        </p:txBody>
      </p:sp>
      <p:sp>
        <p:nvSpPr>
          <p:cNvPr id="9" name="Forma libre: Forma 8">
            <a:extLst>
              <a:ext uri="{FF2B5EF4-FFF2-40B4-BE49-F238E27FC236}">
                <a16:creationId xmlns:a16="http://schemas.microsoft.com/office/drawing/2014/main" id="{A8FB11AB-3031-47CA-85DD-696856C3C62C}"/>
              </a:ext>
            </a:extLst>
          </p:cNvPr>
          <p:cNvSpPr/>
          <p:nvPr/>
        </p:nvSpPr>
        <p:spPr>
          <a:xfrm>
            <a:off x="3899957" y="4662943"/>
            <a:ext cx="8292043" cy="760738"/>
          </a:xfrm>
          <a:custGeom>
            <a:avLst/>
            <a:gdLst>
              <a:gd name="connsiteX0" fmla="*/ 6228874 w 6229350"/>
              <a:gd name="connsiteY0" fmla="*/ 7144 h 571500"/>
              <a:gd name="connsiteX1" fmla="*/ 284321 w 6229350"/>
              <a:gd name="connsiteY1" fmla="*/ 7144 h 571500"/>
              <a:gd name="connsiteX2" fmla="*/ 7144 w 6229350"/>
              <a:gd name="connsiteY2" fmla="*/ 282416 h 571500"/>
              <a:gd name="connsiteX3" fmla="*/ 7144 w 6229350"/>
              <a:gd name="connsiteY3" fmla="*/ 292894 h 571500"/>
              <a:gd name="connsiteX4" fmla="*/ 284321 w 6229350"/>
              <a:gd name="connsiteY4" fmla="*/ 568166 h 571500"/>
              <a:gd name="connsiteX5" fmla="*/ 6228874 w 6229350"/>
              <a:gd name="connsiteY5" fmla="*/ 568166 h 571500"/>
              <a:gd name="connsiteX6" fmla="*/ 6228874 w 6229350"/>
              <a:gd name="connsiteY6" fmla="*/ 7144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29350" h="571500">
                <a:moveTo>
                  <a:pt x="6228874" y="7144"/>
                </a:moveTo>
                <a:lnTo>
                  <a:pt x="284321" y="7144"/>
                </a:lnTo>
                <a:cubicBezTo>
                  <a:pt x="284321" y="7144"/>
                  <a:pt x="7144" y="7144"/>
                  <a:pt x="7144" y="282416"/>
                </a:cubicBezTo>
                <a:lnTo>
                  <a:pt x="7144" y="292894"/>
                </a:lnTo>
                <a:cubicBezTo>
                  <a:pt x="7144" y="292894"/>
                  <a:pt x="7144" y="568166"/>
                  <a:pt x="284321" y="568166"/>
                </a:cubicBezTo>
                <a:lnTo>
                  <a:pt x="6228874" y="568166"/>
                </a:lnTo>
                <a:lnTo>
                  <a:pt x="6228874" y="7144"/>
                </a:lnTo>
                <a:close/>
              </a:path>
            </a:pathLst>
          </a:custGeom>
          <a:solidFill>
            <a:schemeClr val="accent3"/>
          </a:solidFill>
          <a:ln w="25400" cap="flat">
            <a:noFill/>
            <a:prstDash val="solid"/>
            <a:miter/>
          </a:ln>
        </p:spPr>
        <p:txBody>
          <a:bodyPr rtlCol="0" anchor="ctr"/>
          <a:lstStyle/>
          <a:p>
            <a:pPr rtl="0"/>
            <a:endParaRPr lang="es-ES" noProof="0" dirty="0"/>
          </a:p>
        </p:txBody>
      </p:sp>
      <p:sp>
        <p:nvSpPr>
          <p:cNvPr id="6" name="Marcador de número de diapositiva 5">
            <a:extLst>
              <a:ext uri="{FF2B5EF4-FFF2-40B4-BE49-F238E27FC236}">
                <a16:creationId xmlns:a16="http://schemas.microsoft.com/office/drawing/2014/main" id="{E0210624-61F8-48B2-BD00-D3BC39DEBDCF}"/>
              </a:ext>
            </a:extLst>
          </p:cNvPr>
          <p:cNvSpPr>
            <a:spLocks noGrp="1"/>
          </p:cNvSpPr>
          <p:nvPr>
            <p:ph type="sldNum" sz="quarter" idx="12"/>
          </p:nvPr>
        </p:nvSpPr>
        <p:spPr/>
        <p:txBody>
          <a:bodyPr rtlCol="0"/>
          <a:lstStyle/>
          <a:p>
            <a:pPr rtl="0"/>
            <a:fld id="{D495E168-DA5E-4888-8D8A-92B118324C14}" type="slidenum">
              <a:rPr lang="es-ES" noProof="0" smtClean="0"/>
              <a:t>‹Nº›</a:t>
            </a:fld>
            <a:endParaRPr lang="es-ES" noProof="0" dirty="0"/>
          </a:p>
        </p:txBody>
      </p:sp>
      <p:sp>
        <p:nvSpPr>
          <p:cNvPr id="38" name="Forma libre: Forma 37">
            <a:extLst>
              <a:ext uri="{FF2B5EF4-FFF2-40B4-BE49-F238E27FC236}">
                <a16:creationId xmlns:a16="http://schemas.microsoft.com/office/drawing/2014/main" id="{9CD6F167-FB82-4EFB-BAB9-1D0FEE07B85D}"/>
              </a:ext>
            </a:extLst>
          </p:cNvPr>
          <p:cNvSpPr/>
          <p:nvPr/>
        </p:nvSpPr>
        <p:spPr>
          <a:xfrm>
            <a:off x="3909848" y="4665641"/>
            <a:ext cx="8277071" cy="257213"/>
          </a:xfrm>
          <a:custGeom>
            <a:avLst/>
            <a:gdLst>
              <a:gd name="connsiteX0" fmla="*/ 363403 w 8277071"/>
              <a:gd name="connsiteY0" fmla="*/ 0 h 257213"/>
              <a:gd name="connsiteX1" fmla="*/ 8277071 w 8277071"/>
              <a:gd name="connsiteY1" fmla="*/ 0 h 257213"/>
              <a:gd name="connsiteX2" fmla="*/ 8277071 w 8277071"/>
              <a:gd name="connsiteY2" fmla="*/ 25380 h 257213"/>
              <a:gd name="connsiteX3" fmla="*/ 363403 w 8277071"/>
              <a:gd name="connsiteY3" fmla="*/ 25380 h 257213"/>
              <a:gd name="connsiteX4" fmla="*/ 61632 w 8277071"/>
              <a:gd name="connsiteY4" fmla="*/ 176355 h 257213"/>
              <a:gd name="connsiteX5" fmla="*/ 25441 w 8277071"/>
              <a:gd name="connsiteY5" fmla="*/ 257213 h 257213"/>
              <a:gd name="connsiteX6" fmla="*/ 0 w 8277071"/>
              <a:gd name="connsiteY6" fmla="*/ 257213 h 257213"/>
              <a:gd name="connsiteX7" fmla="*/ 29624 w 8277071"/>
              <a:gd name="connsiteY7" fmla="*/ 181325 h 257213"/>
              <a:gd name="connsiteX8" fmla="*/ 363403 w 8277071"/>
              <a:gd name="connsiteY8" fmla="*/ 0 h 25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77071" h="257213">
                <a:moveTo>
                  <a:pt x="363403" y="0"/>
                </a:moveTo>
                <a:lnTo>
                  <a:pt x="8277071" y="0"/>
                </a:lnTo>
                <a:lnTo>
                  <a:pt x="8277071" y="25380"/>
                </a:lnTo>
                <a:lnTo>
                  <a:pt x="363403" y="25380"/>
                </a:lnTo>
                <a:cubicBezTo>
                  <a:pt x="352934" y="25380"/>
                  <a:pt x="158297" y="28235"/>
                  <a:pt x="61632" y="176355"/>
                </a:cubicBezTo>
                <a:lnTo>
                  <a:pt x="25441" y="257213"/>
                </a:lnTo>
                <a:lnTo>
                  <a:pt x="0" y="257213"/>
                </a:lnTo>
                <a:lnTo>
                  <a:pt x="29624" y="181325"/>
                </a:lnTo>
                <a:cubicBezTo>
                  <a:pt x="130358" y="2915"/>
                  <a:pt x="360072" y="0"/>
                  <a:pt x="363403" y="0"/>
                </a:cubicBezTo>
                <a:close/>
              </a:path>
            </a:pathLst>
          </a:custGeom>
          <a:solidFill>
            <a:schemeClr val="bg1"/>
          </a:solidFill>
          <a:ln w="12690" cap="flat">
            <a:noFill/>
            <a:prstDash val="solid"/>
            <a:miter/>
          </a:ln>
        </p:spPr>
        <p:txBody>
          <a:bodyPr wrap="square" rtlCol="0" anchor="ctr">
            <a:noAutofit/>
          </a:bodyPr>
          <a:lstStyle/>
          <a:p>
            <a:pPr rtl="0"/>
            <a:endParaRPr lang="es-ES" noProof="0" dirty="0"/>
          </a:p>
        </p:txBody>
      </p:sp>
      <p:sp>
        <p:nvSpPr>
          <p:cNvPr id="36" name="Forma libre: Forma 35">
            <a:extLst>
              <a:ext uri="{FF2B5EF4-FFF2-40B4-BE49-F238E27FC236}">
                <a16:creationId xmlns:a16="http://schemas.microsoft.com/office/drawing/2014/main" id="{3DD2082D-81A7-4E2D-8136-9D48016E7FE9}"/>
              </a:ext>
            </a:extLst>
          </p:cNvPr>
          <p:cNvSpPr/>
          <p:nvPr/>
        </p:nvSpPr>
        <p:spPr>
          <a:xfrm>
            <a:off x="12186919" y="4665641"/>
            <a:ext cx="5081" cy="25380"/>
          </a:xfrm>
          <a:custGeom>
            <a:avLst/>
            <a:gdLst>
              <a:gd name="connsiteX0" fmla="*/ 0 w 5081"/>
              <a:gd name="connsiteY0" fmla="*/ 0 h 25380"/>
              <a:gd name="connsiteX1" fmla="*/ 5081 w 5081"/>
              <a:gd name="connsiteY1" fmla="*/ 0 h 25380"/>
              <a:gd name="connsiteX2" fmla="*/ 5081 w 5081"/>
              <a:gd name="connsiteY2" fmla="*/ 25380 h 25380"/>
              <a:gd name="connsiteX3" fmla="*/ 0 w 5081"/>
              <a:gd name="connsiteY3" fmla="*/ 25380 h 25380"/>
              <a:gd name="connsiteX4" fmla="*/ 0 w 5081"/>
              <a:gd name="connsiteY4" fmla="*/ 0 h 25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1" h="25380">
                <a:moveTo>
                  <a:pt x="0" y="0"/>
                </a:moveTo>
                <a:lnTo>
                  <a:pt x="5081" y="0"/>
                </a:lnTo>
                <a:lnTo>
                  <a:pt x="5081" y="25380"/>
                </a:lnTo>
                <a:lnTo>
                  <a:pt x="0" y="25380"/>
                </a:lnTo>
                <a:lnTo>
                  <a:pt x="0" y="0"/>
                </a:lnTo>
                <a:close/>
              </a:path>
            </a:pathLst>
          </a:custGeom>
          <a:solidFill>
            <a:schemeClr val="bg1"/>
          </a:solidFill>
          <a:ln w="12690" cap="flat">
            <a:noFill/>
            <a:prstDash val="solid"/>
            <a:miter/>
          </a:ln>
        </p:spPr>
        <p:txBody>
          <a:bodyPr wrap="square" rtlCol="0" anchor="ctr">
            <a:noAutofit/>
          </a:bodyPr>
          <a:lstStyle/>
          <a:p>
            <a:pPr rtl="0"/>
            <a:endParaRPr lang="es-ES" noProof="0" dirty="0"/>
          </a:p>
        </p:txBody>
      </p:sp>
      <p:sp>
        <p:nvSpPr>
          <p:cNvPr id="30" name="Forma libre: Forma 29">
            <a:extLst>
              <a:ext uri="{FF2B5EF4-FFF2-40B4-BE49-F238E27FC236}">
                <a16:creationId xmlns:a16="http://schemas.microsoft.com/office/drawing/2014/main" id="{ECF16C35-4A81-4062-808C-7697AF0FD6F5}"/>
              </a:ext>
            </a:extLst>
          </p:cNvPr>
          <p:cNvSpPr/>
          <p:nvPr/>
        </p:nvSpPr>
        <p:spPr>
          <a:xfrm>
            <a:off x="3905233" y="4922854"/>
            <a:ext cx="8286767" cy="513089"/>
          </a:xfrm>
          <a:custGeom>
            <a:avLst/>
            <a:gdLst>
              <a:gd name="connsiteX0" fmla="*/ 4615 w 8286767"/>
              <a:gd name="connsiteY0" fmla="*/ 0 h 513089"/>
              <a:gd name="connsiteX1" fmla="*/ 30056 w 8286767"/>
              <a:gd name="connsiteY1" fmla="*/ 0 h 513089"/>
              <a:gd name="connsiteX2" fmla="*/ 27385 w 8286767"/>
              <a:gd name="connsiteY2" fmla="*/ 5967 h 513089"/>
              <a:gd name="connsiteX3" fmla="*/ 12690 w 8286767"/>
              <a:gd name="connsiteY3" fmla="*/ 120958 h 513089"/>
              <a:gd name="connsiteX4" fmla="*/ 12690 w 8286767"/>
              <a:gd name="connsiteY4" fmla="*/ 134918 h 513089"/>
              <a:gd name="connsiteX5" fmla="*/ 368018 w 8286767"/>
              <a:gd name="connsiteY5" fmla="*/ 488977 h 513089"/>
              <a:gd name="connsiteX6" fmla="*/ 8286767 w 8286767"/>
              <a:gd name="connsiteY6" fmla="*/ 488977 h 513089"/>
              <a:gd name="connsiteX7" fmla="*/ 8286767 w 8286767"/>
              <a:gd name="connsiteY7" fmla="*/ 513089 h 513089"/>
              <a:gd name="connsiteX8" fmla="*/ 368018 w 8286767"/>
              <a:gd name="connsiteY8" fmla="*/ 513089 h 513089"/>
              <a:gd name="connsiteX9" fmla="*/ 0 w 8286767"/>
              <a:gd name="connsiteY9" fmla="*/ 225019 h 513089"/>
              <a:gd name="connsiteX10" fmla="*/ 0 w 8286767"/>
              <a:gd name="connsiteY10" fmla="*/ 11822 h 513089"/>
              <a:gd name="connsiteX11" fmla="*/ 4615 w 8286767"/>
              <a:gd name="connsiteY11" fmla="*/ 0 h 513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86767" h="513089">
                <a:moveTo>
                  <a:pt x="4615" y="0"/>
                </a:moveTo>
                <a:lnTo>
                  <a:pt x="30056" y="0"/>
                </a:lnTo>
                <a:lnTo>
                  <a:pt x="27385" y="5967"/>
                </a:lnTo>
                <a:cubicBezTo>
                  <a:pt x="18024" y="39383"/>
                  <a:pt x="12690" y="77494"/>
                  <a:pt x="12690" y="120958"/>
                </a:cubicBezTo>
                <a:lnTo>
                  <a:pt x="12690" y="134918"/>
                </a:lnTo>
                <a:cubicBezTo>
                  <a:pt x="12690" y="150146"/>
                  <a:pt x="17766" y="488977"/>
                  <a:pt x="368018" y="488977"/>
                </a:cubicBezTo>
                <a:lnTo>
                  <a:pt x="8286767" y="488977"/>
                </a:lnTo>
                <a:lnTo>
                  <a:pt x="8286767" y="513089"/>
                </a:lnTo>
                <a:lnTo>
                  <a:pt x="368018" y="513089"/>
                </a:lnTo>
                <a:cubicBezTo>
                  <a:pt x="110405" y="513089"/>
                  <a:pt x="26649" y="336694"/>
                  <a:pt x="0" y="225019"/>
                </a:cubicBezTo>
                <a:lnTo>
                  <a:pt x="0" y="11822"/>
                </a:lnTo>
                <a:lnTo>
                  <a:pt x="4615" y="0"/>
                </a:lnTo>
                <a:close/>
              </a:path>
            </a:pathLst>
          </a:custGeom>
          <a:solidFill>
            <a:schemeClr val="bg1"/>
          </a:solidFill>
          <a:ln w="12690" cap="flat">
            <a:noFill/>
            <a:prstDash val="solid"/>
            <a:miter/>
          </a:ln>
        </p:spPr>
        <p:txBody>
          <a:bodyPr wrap="square" rtlCol="0" anchor="ctr">
            <a:noAutofit/>
          </a:bodyPr>
          <a:lstStyle/>
          <a:p>
            <a:pPr rtl="0"/>
            <a:endParaRPr lang="es-ES" noProof="0" dirty="0"/>
          </a:p>
        </p:txBody>
      </p:sp>
    </p:spTree>
    <p:extLst>
      <p:ext uri="{BB962C8B-B14F-4D97-AF65-F5344CB8AC3E}">
        <p14:creationId xmlns:p14="http://schemas.microsoft.com/office/powerpoint/2010/main" val="36401516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Diapositiva de título e imagen">
    <p:spTree>
      <p:nvGrpSpPr>
        <p:cNvPr id="1" name=""/>
        <p:cNvGrpSpPr/>
        <p:nvPr/>
      </p:nvGrpSpPr>
      <p:grpSpPr>
        <a:xfrm>
          <a:off x="0" y="0"/>
          <a:ext cx="0" cy="0"/>
          <a:chOff x="0" y="0"/>
          <a:chExt cx="0" cy="0"/>
        </a:xfrm>
      </p:grpSpPr>
      <p:sp>
        <p:nvSpPr>
          <p:cNvPr id="51" name="Marcador de posición de imagen 50">
            <a:extLst>
              <a:ext uri="{FF2B5EF4-FFF2-40B4-BE49-F238E27FC236}">
                <a16:creationId xmlns:a16="http://schemas.microsoft.com/office/drawing/2014/main" id="{3767FEE9-DC75-4465-BA6B-06E00CF6A27B}"/>
              </a:ext>
            </a:extLst>
          </p:cNvPr>
          <p:cNvSpPr>
            <a:spLocks noGrp="1"/>
          </p:cNvSpPr>
          <p:nvPr>
            <p:ph type="pic" sz="quarter" idx="17"/>
          </p:nvPr>
        </p:nvSpPr>
        <p:spPr>
          <a:xfrm>
            <a:off x="0" y="1"/>
            <a:ext cx="12190660" cy="5569499"/>
          </a:xfrm>
          <a:custGeom>
            <a:avLst/>
            <a:gdLst>
              <a:gd name="connsiteX0" fmla="*/ 0 w 12190660"/>
              <a:gd name="connsiteY0" fmla="*/ 0 h 5569499"/>
              <a:gd name="connsiteX1" fmla="*/ 10154649 w 12190660"/>
              <a:gd name="connsiteY1" fmla="*/ 0 h 5569499"/>
              <a:gd name="connsiteX2" fmla="*/ 7708389 w 12190660"/>
              <a:gd name="connsiteY2" fmla="*/ 1206619 h 5569499"/>
              <a:gd name="connsiteX3" fmla="*/ 7464525 w 12190660"/>
              <a:gd name="connsiteY3" fmla="*/ 1403488 h 5569499"/>
              <a:gd name="connsiteX4" fmla="*/ 7401019 w 12190660"/>
              <a:gd name="connsiteY4" fmla="*/ 1973774 h 5569499"/>
              <a:gd name="connsiteX5" fmla="*/ 7409910 w 12190660"/>
              <a:gd name="connsiteY5" fmla="*/ 1991556 h 5569499"/>
              <a:gd name="connsiteX6" fmla="*/ 7600428 w 12190660"/>
              <a:gd name="connsiteY6" fmla="*/ 2204937 h 5569499"/>
              <a:gd name="connsiteX7" fmla="*/ 7891287 w 12190660"/>
              <a:gd name="connsiteY7" fmla="*/ 2295116 h 5569499"/>
              <a:gd name="connsiteX8" fmla="*/ 8205008 w 12190660"/>
              <a:gd name="connsiteY8" fmla="*/ 2213828 h 5569499"/>
              <a:gd name="connsiteX9" fmla="*/ 12190660 w 12190660"/>
              <a:gd name="connsiteY9" fmla="*/ 248944 h 5569499"/>
              <a:gd name="connsiteX10" fmla="*/ 12190660 w 12190660"/>
              <a:gd name="connsiteY10" fmla="*/ 449624 h 5569499"/>
              <a:gd name="connsiteX11" fmla="*/ 10261340 w 12190660"/>
              <a:gd name="connsiteY11" fmla="*/ 1400948 h 5569499"/>
              <a:gd name="connsiteX12" fmla="*/ 9931108 w 12190660"/>
              <a:gd name="connsiteY12" fmla="*/ 1680375 h 5569499"/>
              <a:gd name="connsiteX13" fmla="*/ 9879032 w 12190660"/>
              <a:gd name="connsiteY13" fmla="*/ 2528819 h 5569499"/>
              <a:gd name="connsiteX14" fmla="*/ 9893004 w 12190660"/>
              <a:gd name="connsiteY14" fmla="*/ 2556762 h 5569499"/>
              <a:gd name="connsiteX15" fmla="*/ 10172431 w 12190660"/>
              <a:gd name="connsiteY15" fmla="*/ 2886994 h 5569499"/>
              <a:gd name="connsiteX16" fmla="*/ 10618245 w 12190660"/>
              <a:gd name="connsiteY16" fmla="*/ 3041950 h 5569499"/>
              <a:gd name="connsiteX17" fmla="*/ 11019604 w 12190660"/>
              <a:gd name="connsiteY17" fmla="*/ 2939069 h 5569499"/>
              <a:gd name="connsiteX18" fmla="*/ 12190660 w 12190660"/>
              <a:gd name="connsiteY18" fmla="*/ 2362433 h 5569499"/>
              <a:gd name="connsiteX19" fmla="*/ 12190660 w 12190660"/>
              <a:gd name="connsiteY19" fmla="*/ 5569499 h 5569499"/>
              <a:gd name="connsiteX20" fmla="*/ 0 w 12190660"/>
              <a:gd name="connsiteY20" fmla="*/ 5569499 h 5569499"/>
              <a:gd name="connsiteX21" fmla="*/ 0 w 12190660"/>
              <a:gd name="connsiteY21" fmla="*/ 4872200 h 5569499"/>
              <a:gd name="connsiteX22" fmla="*/ 1553363 w 12190660"/>
              <a:gd name="connsiteY22" fmla="*/ 4107584 h 5569499"/>
              <a:gd name="connsiteX23" fmla="*/ 1698157 w 12190660"/>
              <a:gd name="connsiteY23" fmla="*/ 3842128 h 5569499"/>
              <a:gd name="connsiteX24" fmla="*/ 1695617 w 12190660"/>
              <a:gd name="connsiteY24" fmla="*/ 3835778 h 5569499"/>
              <a:gd name="connsiteX25" fmla="*/ 1693077 w 12190660"/>
              <a:gd name="connsiteY25" fmla="*/ 3831968 h 5569499"/>
              <a:gd name="connsiteX26" fmla="*/ 2488175 w 12190660"/>
              <a:gd name="connsiteY26" fmla="*/ 3439499 h 5569499"/>
              <a:gd name="connsiteX27" fmla="*/ 2795545 w 12190660"/>
              <a:gd name="connsiteY27" fmla="*/ 2672343 h 5569499"/>
              <a:gd name="connsiteX28" fmla="*/ 2786654 w 12190660"/>
              <a:gd name="connsiteY28" fmla="*/ 2654561 h 5569499"/>
              <a:gd name="connsiteX29" fmla="*/ 1991556 w 12190660"/>
              <a:gd name="connsiteY29" fmla="*/ 2432290 h 5569499"/>
              <a:gd name="connsiteX30" fmla="*/ 0 w 12190660"/>
              <a:gd name="connsiteY30" fmla="*/ 3414096 h 5569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190660" h="5569499">
                <a:moveTo>
                  <a:pt x="0" y="0"/>
                </a:moveTo>
                <a:lnTo>
                  <a:pt x="10154649" y="0"/>
                </a:lnTo>
                <a:lnTo>
                  <a:pt x="7708389" y="1206619"/>
                </a:lnTo>
                <a:cubicBezTo>
                  <a:pt x="7703308" y="1210429"/>
                  <a:pt x="7569945" y="1276476"/>
                  <a:pt x="7464525" y="1403488"/>
                </a:cubicBezTo>
                <a:cubicBezTo>
                  <a:pt x="7365455" y="1522880"/>
                  <a:pt x="7275276" y="1718479"/>
                  <a:pt x="7401019" y="1973774"/>
                </a:cubicBezTo>
                <a:lnTo>
                  <a:pt x="7409910" y="1991556"/>
                </a:lnTo>
                <a:cubicBezTo>
                  <a:pt x="7412449" y="1996637"/>
                  <a:pt x="7472145" y="2117298"/>
                  <a:pt x="7600428" y="2204937"/>
                </a:cubicBezTo>
                <a:cubicBezTo>
                  <a:pt x="7669015" y="2251932"/>
                  <a:pt x="7766815" y="2295116"/>
                  <a:pt x="7891287" y="2295116"/>
                </a:cubicBezTo>
                <a:cubicBezTo>
                  <a:pt x="7981466" y="2295116"/>
                  <a:pt x="8085616" y="2272254"/>
                  <a:pt x="8205008" y="2213828"/>
                </a:cubicBezTo>
                <a:lnTo>
                  <a:pt x="12190660" y="248944"/>
                </a:lnTo>
                <a:lnTo>
                  <a:pt x="12190660" y="449624"/>
                </a:lnTo>
                <a:lnTo>
                  <a:pt x="10261340" y="1400948"/>
                </a:lnTo>
                <a:cubicBezTo>
                  <a:pt x="10253719" y="1404758"/>
                  <a:pt x="10070821" y="1496207"/>
                  <a:pt x="9931108" y="1680375"/>
                </a:cubicBezTo>
                <a:cubicBezTo>
                  <a:pt x="9801555" y="1853112"/>
                  <a:pt x="9687243" y="2138891"/>
                  <a:pt x="9879032" y="2528819"/>
                </a:cubicBezTo>
                <a:lnTo>
                  <a:pt x="9893004" y="2556762"/>
                </a:lnTo>
                <a:cubicBezTo>
                  <a:pt x="9896814" y="2564382"/>
                  <a:pt x="9988263" y="2747281"/>
                  <a:pt x="10172431" y="2886994"/>
                </a:cubicBezTo>
                <a:cubicBezTo>
                  <a:pt x="10277852" y="2967012"/>
                  <a:pt x="10427726" y="3041950"/>
                  <a:pt x="10618245" y="3041950"/>
                </a:cubicBezTo>
                <a:cubicBezTo>
                  <a:pt x="10736366" y="3041950"/>
                  <a:pt x="10869730" y="3012737"/>
                  <a:pt x="11019604" y="2939069"/>
                </a:cubicBezTo>
                <a:lnTo>
                  <a:pt x="12190660" y="2362433"/>
                </a:lnTo>
                <a:lnTo>
                  <a:pt x="12190660" y="5569499"/>
                </a:lnTo>
                <a:lnTo>
                  <a:pt x="0" y="5569499"/>
                </a:lnTo>
                <a:lnTo>
                  <a:pt x="0" y="4872200"/>
                </a:lnTo>
                <a:lnTo>
                  <a:pt x="1553363" y="4107584"/>
                </a:lnTo>
                <a:cubicBezTo>
                  <a:pt x="1553363" y="4107584"/>
                  <a:pt x="1775635" y="3998354"/>
                  <a:pt x="1698157" y="3842128"/>
                </a:cubicBezTo>
                <a:lnTo>
                  <a:pt x="1695617" y="3835778"/>
                </a:lnTo>
                <a:cubicBezTo>
                  <a:pt x="1695617" y="3835778"/>
                  <a:pt x="1694347" y="3834508"/>
                  <a:pt x="1693077" y="3831968"/>
                </a:cubicBezTo>
                <a:lnTo>
                  <a:pt x="2488175" y="3439499"/>
                </a:lnTo>
                <a:cubicBezTo>
                  <a:pt x="2493255" y="3435688"/>
                  <a:pt x="3036869" y="3161341"/>
                  <a:pt x="2795545" y="2672343"/>
                </a:cubicBezTo>
                <a:lnTo>
                  <a:pt x="2786654" y="2654561"/>
                </a:lnTo>
                <a:cubicBezTo>
                  <a:pt x="2784114" y="2649481"/>
                  <a:pt x="2536440" y="2163023"/>
                  <a:pt x="1991556" y="2432290"/>
                </a:cubicBezTo>
                <a:lnTo>
                  <a:pt x="0" y="3414096"/>
                </a:lnTo>
                <a:close/>
              </a:path>
            </a:pathLst>
          </a:custGeom>
        </p:spPr>
        <p:txBody>
          <a:bodyPr wrap="square" rtlCol="0" anchor="ctr" anchorCtr="0">
            <a:noAutofit/>
          </a:bodyPr>
          <a:lstStyle>
            <a:lvl1pPr marL="0" indent="0" algn="ctr">
              <a:buNone/>
              <a:defRPr sz="1400"/>
            </a:lvl1pPr>
          </a:lstStyle>
          <a:p>
            <a:pPr rtl="0"/>
            <a:r>
              <a:rPr lang="es-ES" noProof="0"/>
              <a:t>Haga clic en el icono para agregar una imagen</a:t>
            </a:r>
            <a:endParaRPr lang="es-ES" noProof="0" dirty="0"/>
          </a:p>
        </p:txBody>
      </p:sp>
      <p:sp>
        <p:nvSpPr>
          <p:cNvPr id="46" name="Forma libre: Forma 45">
            <a:extLst>
              <a:ext uri="{FF2B5EF4-FFF2-40B4-BE49-F238E27FC236}">
                <a16:creationId xmlns:a16="http://schemas.microsoft.com/office/drawing/2014/main" id="{3A0902BC-58E0-4395-9D80-6CF5CA0FAAB0}"/>
              </a:ext>
            </a:extLst>
          </p:cNvPr>
          <p:cNvSpPr/>
          <p:nvPr/>
        </p:nvSpPr>
        <p:spPr>
          <a:xfrm>
            <a:off x="7345849" y="-12701"/>
            <a:ext cx="4851878" cy="2298926"/>
          </a:xfrm>
          <a:custGeom>
            <a:avLst/>
            <a:gdLst>
              <a:gd name="connsiteX0" fmla="*/ 4844811 w 4851877"/>
              <a:gd name="connsiteY0" fmla="*/ 12701 h 2298926"/>
              <a:gd name="connsiteX1" fmla="*/ 2851985 w 4851877"/>
              <a:gd name="connsiteY1" fmla="*/ 12701 h 2298926"/>
              <a:gd name="connsiteX2" fmla="*/ 371430 w 4851877"/>
              <a:gd name="connsiteY2" fmla="*/ 1235832 h 2298926"/>
              <a:gd name="connsiteX3" fmla="*/ 72951 w 4851877"/>
              <a:gd name="connsiteY3" fmla="*/ 1977585 h 2298926"/>
              <a:gd name="connsiteX4" fmla="*/ 81842 w 4851877"/>
              <a:gd name="connsiteY4" fmla="*/ 1995367 h 2298926"/>
              <a:gd name="connsiteX5" fmla="*/ 851538 w 4851877"/>
              <a:gd name="connsiteY5" fmla="*/ 2210018 h 2298926"/>
              <a:gd name="connsiteX6" fmla="*/ 4844811 w 4851877"/>
              <a:gd name="connsiteY6" fmla="*/ 240054 h 2298926"/>
              <a:gd name="connsiteX7" fmla="*/ 4844811 w 4851877"/>
              <a:gd name="connsiteY7" fmla="*/ 12701 h 229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51877" h="2298926">
                <a:moveTo>
                  <a:pt x="4844811" y="12701"/>
                </a:moveTo>
                <a:lnTo>
                  <a:pt x="2851985" y="12701"/>
                </a:lnTo>
                <a:lnTo>
                  <a:pt x="371430" y="1235832"/>
                </a:lnTo>
                <a:cubicBezTo>
                  <a:pt x="371430" y="1235832"/>
                  <a:pt x="-163292" y="1500018"/>
                  <a:pt x="72951" y="1977585"/>
                </a:cubicBezTo>
                <a:lnTo>
                  <a:pt x="81842" y="1995367"/>
                </a:lnTo>
                <a:cubicBezTo>
                  <a:pt x="81842" y="1995367"/>
                  <a:pt x="316815" y="2472934"/>
                  <a:pt x="851538" y="2210018"/>
                </a:cubicBezTo>
                <a:lnTo>
                  <a:pt x="4844811" y="240054"/>
                </a:lnTo>
                <a:lnTo>
                  <a:pt x="4844811" y="12701"/>
                </a:lnTo>
                <a:close/>
              </a:path>
            </a:pathLst>
          </a:custGeom>
          <a:solidFill>
            <a:schemeClr val="accent1"/>
          </a:solidFill>
          <a:ln w="12700" cap="flat">
            <a:noFill/>
            <a:prstDash val="solid"/>
            <a:miter/>
          </a:ln>
        </p:spPr>
        <p:txBody>
          <a:bodyPr rtlCol="0" anchor="ctr"/>
          <a:lstStyle/>
          <a:p>
            <a:pPr rtl="0"/>
            <a:endParaRPr lang="es-ES" noProof="0" dirty="0"/>
          </a:p>
        </p:txBody>
      </p:sp>
      <p:sp>
        <p:nvSpPr>
          <p:cNvPr id="47" name="Forma libre: Forma 46">
            <a:extLst>
              <a:ext uri="{FF2B5EF4-FFF2-40B4-BE49-F238E27FC236}">
                <a16:creationId xmlns:a16="http://schemas.microsoft.com/office/drawing/2014/main" id="{5DCE3DA5-C000-4DAD-8FCD-9A285AB48C83}"/>
              </a:ext>
            </a:extLst>
          </p:cNvPr>
          <p:cNvSpPr/>
          <p:nvPr/>
        </p:nvSpPr>
        <p:spPr>
          <a:xfrm>
            <a:off x="9782306" y="458515"/>
            <a:ext cx="2413238" cy="2578354"/>
          </a:xfrm>
          <a:custGeom>
            <a:avLst/>
            <a:gdLst>
              <a:gd name="connsiteX0" fmla="*/ 2408354 w 2413237"/>
              <a:gd name="connsiteY0" fmla="*/ 12701 h 2578353"/>
              <a:gd name="connsiteX1" fmla="*/ 487924 w 2413237"/>
              <a:gd name="connsiteY1" fmla="*/ 960215 h 2578353"/>
              <a:gd name="connsiteX2" fmla="*/ 113238 w 2413237"/>
              <a:gd name="connsiteY2" fmla="*/ 2062683 h 2578353"/>
              <a:gd name="connsiteX3" fmla="*/ 127209 w 2413237"/>
              <a:gd name="connsiteY3" fmla="*/ 2090626 h 2578353"/>
              <a:gd name="connsiteX4" fmla="*/ 1229678 w 2413237"/>
              <a:gd name="connsiteY4" fmla="*/ 2465313 h 2578353"/>
              <a:gd name="connsiteX5" fmla="*/ 2408354 w 2413237"/>
              <a:gd name="connsiteY5" fmla="*/ 1883595 h 2578353"/>
              <a:gd name="connsiteX6" fmla="*/ 2408354 w 2413237"/>
              <a:gd name="connsiteY6" fmla="*/ 12701 h 2578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3237" h="2578353">
                <a:moveTo>
                  <a:pt x="2408354" y="12701"/>
                </a:moveTo>
                <a:lnTo>
                  <a:pt x="487924" y="960215"/>
                </a:lnTo>
                <a:cubicBezTo>
                  <a:pt x="487924" y="960215"/>
                  <a:pt x="-250018" y="1324740"/>
                  <a:pt x="113238" y="2062683"/>
                </a:cubicBezTo>
                <a:lnTo>
                  <a:pt x="127209" y="2090626"/>
                </a:lnTo>
                <a:cubicBezTo>
                  <a:pt x="127209" y="2090626"/>
                  <a:pt x="491735" y="2828568"/>
                  <a:pt x="1229678" y="2465313"/>
                </a:cubicBezTo>
                <a:lnTo>
                  <a:pt x="2408354" y="1883595"/>
                </a:lnTo>
                <a:lnTo>
                  <a:pt x="2408354" y="12701"/>
                </a:lnTo>
                <a:close/>
              </a:path>
            </a:pathLst>
          </a:custGeom>
          <a:solidFill>
            <a:schemeClr val="accent3"/>
          </a:solidFill>
          <a:ln w="12700" cap="flat">
            <a:noFill/>
            <a:prstDash val="solid"/>
            <a:miter/>
          </a:ln>
        </p:spPr>
        <p:txBody>
          <a:bodyPr rtlCol="0" anchor="ctr"/>
          <a:lstStyle/>
          <a:p>
            <a:pPr rtl="0"/>
            <a:endParaRPr lang="es-ES" noProof="0" dirty="0"/>
          </a:p>
        </p:txBody>
      </p:sp>
      <p:sp>
        <p:nvSpPr>
          <p:cNvPr id="45" name="Forma libre: Forma 44">
            <a:extLst>
              <a:ext uri="{FF2B5EF4-FFF2-40B4-BE49-F238E27FC236}">
                <a16:creationId xmlns:a16="http://schemas.microsoft.com/office/drawing/2014/main" id="{EAE88C29-9AC8-4A6D-9141-98B2210C7466}"/>
              </a:ext>
            </a:extLst>
          </p:cNvPr>
          <p:cNvSpPr/>
          <p:nvPr/>
        </p:nvSpPr>
        <p:spPr>
          <a:xfrm>
            <a:off x="-12701" y="2355829"/>
            <a:ext cx="2857781" cy="2298926"/>
          </a:xfrm>
          <a:custGeom>
            <a:avLst/>
            <a:gdLst>
              <a:gd name="connsiteX0" fmla="*/ 2782844 w 2857781"/>
              <a:gd name="connsiteY0" fmla="*/ 306353 h 2298926"/>
              <a:gd name="connsiteX1" fmla="*/ 2013148 w 2857781"/>
              <a:gd name="connsiteY1" fmla="*/ 91702 h 2298926"/>
              <a:gd name="connsiteX2" fmla="*/ 12701 w 2857781"/>
              <a:gd name="connsiteY2" fmla="*/ 1078589 h 2298926"/>
              <a:gd name="connsiteX3" fmla="*/ 12701 w 2857781"/>
              <a:gd name="connsiteY3" fmla="*/ 2289019 h 2298926"/>
              <a:gd name="connsiteX4" fmla="*/ 2491985 w 2857781"/>
              <a:gd name="connsiteY4" fmla="*/ 1065888 h 2298926"/>
              <a:gd name="connsiteX5" fmla="*/ 2790465 w 2857781"/>
              <a:gd name="connsiteY5" fmla="*/ 324135 h 2298926"/>
              <a:gd name="connsiteX6" fmla="*/ 2782844 w 2857781"/>
              <a:gd name="connsiteY6" fmla="*/ 306353 h 229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781" h="2298926">
                <a:moveTo>
                  <a:pt x="2782844" y="306353"/>
                </a:moveTo>
                <a:cubicBezTo>
                  <a:pt x="2782844" y="306353"/>
                  <a:pt x="2547871" y="-171214"/>
                  <a:pt x="2013148" y="91702"/>
                </a:cubicBezTo>
                <a:lnTo>
                  <a:pt x="12701" y="1078589"/>
                </a:lnTo>
                <a:lnTo>
                  <a:pt x="12701" y="2289019"/>
                </a:lnTo>
                <a:lnTo>
                  <a:pt x="2491985" y="1065888"/>
                </a:lnTo>
                <a:cubicBezTo>
                  <a:pt x="2491985" y="1065888"/>
                  <a:pt x="3026708" y="801702"/>
                  <a:pt x="2790465" y="324135"/>
                </a:cubicBezTo>
                <a:lnTo>
                  <a:pt x="2782844" y="306353"/>
                </a:lnTo>
                <a:close/>
              </a:path>
            </a:pathLst>
          </a:custGeom>
          <a:solidFill>
            <a:schemeClr val="accent3"/>
          </a:solidFill>
          <a:ln w="12700" cap="flat">
            <a:noFill/>
            <a:prstDash val="solid"/>
            <a:miter/>
          </a:ln>
        </p:spPr>
        <p:txBody>
          <a:bodyPr rtlCol="0" anchor="ctr"/>
          <a:lstStyle/>
          <a:p>
            <a:pPr rtl="0"/>
            <a:endParaRPr lang="es-ES" noProof="0" dirty="0"/>
          </a:p>
        </p:txBody>
      </p:sp>
      <p:sp>
        <p:nvSpPr>
          <p:cNvPr id="24" name="Elipse 23">
            <a:extLst>
              <a:ext uri="{FF2B5EF4-FFF2-40B4-BE49-F238E27FC236}">
                <a16:creationId xmlns:a16="http://schemas.microsoft.com/office/drawing/2014/main" id="{7F8CA5B8-0BAD-4554-87FE-E0910E6CD5C5}"/>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25" name="Gráfico 12">
            <a:extLst>
              <a:ext uri="{FF2B5EF4-FFF2-40B4-BE49-F238E27FC236}">
                <a16:creationId xmlns:a16="http://schemas.microsoft.com/office/drawing/2014/main" id="{12CBB0CF-5FCC-4507-BD7B-C02386D2A23C}"/>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s-ES" noProof="0" dirty="0"/>
          </a:p>
        </p:txBody>
      </p:sp>
      <p:sp>
        <p:nvSpPr>
          <p:cNvPr id="2" name="Título 1">
            <a:extLst>
              <a:ext uri="{FF2B5EF4-FFF2-40B4-BE49-F238E27FC236}">
                <a16:creationId xmlns:a16="http://schemas.microsoft.com/office/drawing/2014/main" id="{0B9CB2BB-1ED9-489E-8AC7-2A8D8459E388}"/>
              </a:ext>
            </a:extLst>
          </p:cNvPr>
          <p:cNvSpPr>
            <a:spLocks noGrp="1"/>
          </p:cNvSpPr>
          <p:nvPr>
            <p:ph type="title" hasCustomPrompt="1"/>
          </p:nvPr>
        </p:nvSpPr>
        <p:spPr>
          <a:xfrm>
            <a:off x="838200" y="4349863"/>
            <a:ext cx="10515600" cy="782638"/>
          </a:xfrm>
        </p:spPr>
        <p:txBody>
          <a:bodyPr rtlCol="0"/>
          <a:lstStyle>
            <a:lvl1pPr algn="ctr">
              <a:defRPr>
                <a:solidFill>
                  <a:schemeClr val="bg1"/>
                </a:solidFill>
              </a:defRPr>
            </a:lvl1pPr>
          </a:lstStyle>
          <a:p>
            <a:pPr rtl="0"/>
            <a:r>
              <a:rPr lang="es-ES" noProof="0" dirty="0"/>
              <a:t>IMAGEN GRANDE</a:t>
            </a:r>
          </a:p>
        </p:txBody>
      </p:sp>
      <p:sp>
        <p:nvSpPr>
          <p:cNvPr id="6" name="Marcador de pie de página 5">
            <a:extLst>
              <a:ext uri="{FF2B5EF4-FFF2-40B4-BE49-F238E27FC236}">
                <a16:creationId xmlns:a16="http://schemas.microsoft.com/office/drawing/2014/main" id="{FC208BCD-3B7E-49DF-8BF5-68AE9DD7D786}"/>
              </a:ext>
            </a:extLst>
          </p:cNvPr>
          <p:cNvSpPr>
            <a:spLocks noGrp="1"/>
          </p:cNvSpPr>
          <p:nvPr>
            <p:ph type="ftr" sz="quarter" idx="11"/>
          </p:nvPr>
        </p:nvSpPr>
        <p:spPr>
          <a:xfrm>
            <a:off x="812290" y="5797769"/>
            <a:ext cx="2388110" cy="365125"/>
          </a:xfrm>
          <a:prstGeom prst="rect">
            <a:avLst/>
          </a:prstGeom>
        </p:spPr>
        <p:txBody>
          <a:bodyPr rtlCol="0"/>
          <a:lstStyle/>
          <a:p>
            <a:pPr rtl="0"/>
            <a:r>
              <a:rPr lang="es-ES" noProof="0" dirty="0"/>
              <a:t>AGREGAR UN PIE DE PÁGINA</a:t>
            </a:r>
          </a:p>
        </p:txBody>
      </p:sp>
      <p:sp>
        <p:nvSpPr>
          <p:cNvPr id="7" name="Marcador de número de diapositiva 6">
            <a:extLst>
              <a:ext uri="{FF2B5EF4-FFF2-40B4-BE49-F238E27FC236}">
                <a16:creationId xmlns:a16="http://schemas.microsoft.com/office/drawing/2014/main" id="{B41517C1-CBB7-46B0-99AA-8512104026B7}"/>
              </a:ext>
            </a:extLst>
          </p:cNvPr>
          <p:cNvSpPr>
            <a:spLocks noGrp="1"/>
          </p:cNvSpPr>
          <p:nvPr>
            <p:ph type="sldNum" sz="quarter" idx="12"/>
          </p:nvPr>
        </p:nvSpPr>
        <p:spPr/>
        <p:txBody>
          <a:bodyPr rtlCol="0"/>
          <a:lstStyle/>
          <a:p>
            <a:pPr rtl="0"/>
            <a:fld id="{D495E168-DA5E-4888-8D8A-92B118324C14}" type="slidenum">
              <a:rPr lang="es-ES" noProof="0" smtClean="0"/>
              <a:t>‹Nº›</a:t>
            </a:fld>
            <a:endParaRPr lang="es-ES" noProof="0" dirty="0"/>
          </a:p>
        </p:txBody>
      </p:sp>
      <p:sp>
        <p:nvSpPr>
          <p:cNvPr id="21" name="Marcador de texto 26">
            <a:extLst>
              <a:ext uri="{FF2B5EF4-FFF2-40B4-BE49-F238E27FC236}">
                <a16:creationId xmlns:a16="http://schemas.microsoft.com/office/drawing/2014/main" id="{78B29DA7-7E72-4576-8F68-91B70D11C8FD}"/>
              </a:ext>
            </a:extLst>
          </p:cNvPr>
          <p:cNvSpPr>
            <a:spLocks noGrp="1"/>
          </p:cNvSpPr>
          <p:nvPr>
            <p:ph type="body" sz="quarter" idx="16"/>
          </p:nvPr>
        </p:nvSpPr>
        <p:spPr>
          <a:xfrm>
            <a:off x="2412987" y="5718810"/>
            <a:ext cx="7366026" cy="946532"/>
          </a:xfrm>
        </p:spPr>
        <p:txBody>
          <a:bodyPr rtlCol="0">
            <a:noAutofit/>
          </a:bodyPr>
          <a:lstStyle>
            <a:lvl1pPr marL="0" indent="0" algn="ctr">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es-ES" noProof="0"/>
              <a:t>Haga clic para modificar el estilo de texto del patrón</a:t>
            </a:r>
          </a:p>
        </p:txBody>
      </p:sp>
      <p:pic>
        <p:nvPicPr>
          <p:cNvPr id="22" name="Gráfico 21">
            <a:extLst>
              <a:ext uri="{FF2B5EF4-FFF2-40B4-BE49-F238E27FC236}">
                <a16:creationId xmlns:a16="http://schemas.microsoft.com/office/drawing/2014/main" id="{B091E01B-B80B-4194-AC2B-41043EC597D2}"/>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4762500" y="5155439"/>
            <a:ext cx="2667000" cy="139903"/>
          </a:xfrm>
          <a:prstGeom prst="rect">
            <a:avLst/>
          </a:prstGeom>
        </p:spPr>
      </p:pic>
      <p:sp>
        <p:nvSpPr>
          <p:cNvPr id="40" name="Forma libre: Forma 39">
            <a:extLst>
              <a:ext uri="{FF2B5EF4-FFF2-40B4-BE49-F238E27FC236}">
                <a16:creationId xmlns:a16="http://schemas.microsoft.com/office/drawing/2014/main" id="{FBE26926-54A6-49D3-95EA-F31F133A0E3B}"/>
              </a:ext>
            </a:extLst>
          </p:cNvPr>
          <p:cNvSpPr/>
          <p:nvPr/>
        </p:nvSpPr>
        <p:spPr>
          <a:xfrm>
            <a:off x="8826099" y="2044901"/>
            <a:ext cx="736673" cy="736673"/>
          </a:xfrm>
          <a:custGeom>
            <a:avLst/>
            <a:gdLst>
              <a:gd name="connsiteX0" fmla="*/ 372146 w 736672"/>
              <a:gd name="connsiteY0" fmla="*/ 731592 h 736672"/>
              <a:gd name="connsiteX1" fmla="*/ 731592 w 736672"/>
              <a:gd name="connsiteY1" fmla="*/ 372147 h 736672"/>
              <a:gd name="connsiteX2" fmla="*/ 372146 w 736672"/>
              <a:gd name="connsiteY2" fmla="*/ 12701 h 736672"/>
              <a:gd name="connsiteX3" fmla="*/ 12701 w 736672"/>
              <a:gd name="connsiteY3" fmla="*/ 372147 h 736672"/>
              <a:gd name="connsiteX4" fmla="*/ 372146 w 736672"/>
              <a:gd name="connsiteY4" fmla="*/ 731592 h 736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672" h="736672">
                <a:moveTo>
                  <a:pt x="372146" y="731592"/>
                </a:moveTo>
                <a:cubicBezTo>
                  <a:pt x="570286" y="731592"/>
                  <a:pt x="731592" y="570286"/>
                  <a:pt x="731592" y="372147"/>
                </a:cubicBezTo>
                <a:cubicBezTo>
                  <a:pt x="731592" y="174007"/>
                  <a:pt x="570286" y="12701"/>
                  <a:pt x="372146" y="12701"/>
                </a:cubicBezTo>
                <a:cubicBezTo>
                  <a:pt x="174007" y="12701"/>
                  <a:pt x="12701" y="174007"/>
                  <a:pt x="12701" y="372147"/>
                </a:cubicBezTo>
                <a:cubicBezTo>
                  <a:pt x="12701" y="570286"/>
                  <a:pt x="174007" y="731592"/>
                  <a:pt x="372146" y="731592"/>
                </a:cubicBezTo>
              </a:path>
            </a:pathLst>
          </a:custGeom>
          <a:solidFill>
            <a:schemeClr val="accent1"/>
          </a:solidFill>
          <a:ln w="12700" cap="flat">
            <a:noFill/>
            <a:prstDash val="solid"/>
            <a:miter/>
          </a:ln>
        </p:spPr>
        <p:txBody>
          <a:bodyPr rtlCol="0" anchor="ctr"/>
          <a:lstStyle/>
          <a:p>
            <a:pPr rtl="0"/>
            <a:endParaRPr lang="es-ES" noProof="0" dirty="0"/>
          </a:p>
        </p:txBody>
      </p:sp>
      <p:sp>
        <p:nvSpPr>
          <p:cNvPr id="41" name="Forma libre: Forma 40">
            <a:extLst>
              <a:ext uri="{FF2B5EF4-FFF2-40B4-BE49-F238E27FC236}">
                <a16:creationId xmlns:a16="http://schemas.microsoft.com/office/drawing/2014/main" id="{C3AFCA09-1411-4603-AEED-DBD79C4BE2CA}"/>
              </a:ext>
            </a:extLst>
          </p:cNvPr>
          <p:cNvSpPr/>
          <p:nvPr/>
        </p:nvSpPr>
        <p:spPr>
          <a:xfrm>
            <a:off x="8810222" y="2029025"/>
            <a:ext cx="774776" cy="774776"/>
          </a:xfrm>
          <a:custGeom>
            <a:avLst/>
            <a:gdLst>
              <a:gd name="connsiteX0" fmla="*/ 388023 w 774776"/>
              <a:gd name="connsiteY0" fmla="*/ 766521 h 774776"/>
              <a:gd name="connsiteX1" fmla="*/ 9526 w 774776"/>
              <a:gd name="connsiteY1" fmla="*/ 388023 h 774776"/>
              <a:gd name="connsiteX2" fmla="*/ 388023 w 774776"/>
              <a:gd name="connsiteY2" fmla="*/ 9526 h 774776"/>
              <a:gd name="connsiteX3" fmla="*/ 766520 w 774776"/>
              <a:gd name="connsiteY3" fmla="*/ 388023 h 774776"/>
              <a:gd name="connsiteX4" fmla="*/ 388023 w 774776"/>
              <a:gd name="connsiteY4" fmla="*/ 766521 h 774776"/>
              <a:gd name="connsiteX5" fmla="*/ 388023 w 774776"/>
              <a:gd name="connsiteY5" fmla="*/ 48900 h 774776"/>
              <a:gd name="connsiteX6" fmla="*/ 47630 w 774776"/>
              <a:gd name="connsiteY6" fmla="*/ 389293 h 774776"/>
              <a:gd name="connsiteX7" fmla="*/ 388023 w 774776"/>
              <a:gd name="connsiteY7" fmla="*/ 729687 h 774776"/>
              <a:gd name="connsiteX8" fmla="*/ 728416 w 774776"/>
              <a:gd name="connsiteY8" fmla="*/ 389293 h 774776"/>
              <a:gd name="connsiteX9" fmla="*/ 388023 w 774776"/>
              <a:gd name="connsiteY9" fmla="*/ 48900 h 77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4776" h="774776">
                <a:moveTo>
                  <a:pt x="388023" y="766521"/>
                </a:moveTo>
                <a:cubicBezTo>
                  <a:pt x="179722" y="766521"/>
                  <a:pt x="9526" y="596324"/>
                  <a:pt x="9526" y="388023"/>
                </a:cubicBezTo>
                <a:cubicBezTo>
                  <a:pt x="9526" y="179723"/>
                  <a:pt x="179722" y="9526"/>
                  <a:pt x="388023" y="9526"/>
                </a:cubicBezTo>
                <a:cubicBezTo>
                  <a:pt x="596323" y="9526"/>
                  <a:pt x="766520" y="179723"/>
                  <a:pt x="766520" y="388023"/>
                </a:cubicBezTo>
                <a:cubicBezTo>
                  <a:pt x="766520" y="596324"/>
                  <a:pt x="596323" y="766521"/>
                  <a:pt x="388023" y="766521"/>
                </a:cubicBezTo>
                <a:close/>
                <a:moveTo>
                  <a:pt x="388023" y="48900"/>
                </a:moveTo>
                <a:cubicBezTo>
                  <a:pt x="200045" y="48900"/>
                  <a:pt x="47630" y="201315"/>
                  <a:pt x="47630" y="389293"/>
                </a:cubicBezTo>
                <a:cubicBezTo>
                  <a:pt x="47630" y="577272"/>
                  <a:pt x="200045" y="729687"/>
                  <a:pt x="388023" y="729687"/>
                </a:cubicBezTo>
                <a:cubicBezTo>
                  <a:pt x="576001" y="729687"/>
                  <a:pt x="728416" y="577272"/>
                  <a:pt x="728416" y="389293"/>
                </a:cubicBezTo>
                <a:cubicBezTo>
                  <a:pt x="728416" y="201315"/>
                  <a:pt x="576001" y="48900"/>
                  <a:pt x="388023" y="48900"/>
                </a:cubicBezTo>
                <a:close/>
              </a:path>
            </a:pathLst>
          </a:custGeom>
          <a:solidFill>
            <a:srgbClr val="FFFFFF"/>
          </a:solidFill>
          <a:ln w="9525" cap="flat">
            <a:noFill/>
            <a:prstDash val="solid"/>
            <a:miter/>
          </a:ln>
        </p:spPr>
        <p:txBody>
          <a:bodyPr rtlCol="0" anchor="ctr"/>
          <a:lstStyle/>
          <a:p>
            <a:pPr rtl="0"/>
            <a:endParaRPr lang="es-ES" noProof="0" dirty="0"/>
          </a:p>
        </p:txBody>
      </p:sp>
      <p:sp>
        <p:nvSpPr>
          <p:cNvPr id="42" name="Forma libre: Forma 41">
            <a:extLst>
              <a:ext uri="{FF2B5EF4-FFF2-40B4-BE49-F238E27FC236}">
                <a16:creationId xmlns:a16="http://schemas.microsoft.com/office/drawing/2014/main" id="{7E4E0103-B430-4F31-B26F-21E197A41135}"/>
              </a:ext>
            </a:extLst>
          </p:cNvPr>
          <p:cNvSpPr/>
          <p:nvPr/>
        </p:nvSpPr>
        <p:spPr>
          <a:xfrm>
            <a:off x="7329938" y="-9526"/>
            <a:ext cx="4864579" cy="2311628"/>
          </a:xfrm>
          <a:custGeom>
            <a:avLst/>
            <a:gdLst>
              <a:gd name="connsiteX0" fmla="*/ 2911080 w 4864578"/>
              <a:gd name="connsiteY0" fmla="*/ 9526 h 2311627"/>
              <a:gd name="connsiteX1" fmla="*/ 2824712 w 4864578"/>
              <a:gd name="connsiteY1" fmla="*/ 9526 h 2311627"/>
              <a:gd name="connsiteX2" fmla="*/ 378451 w 4864578"/>
              <a:gd name="connsiteY2" fmla="*/ 1216145 h 2311627"/>
              <a:gd name="connsiteX3" fmla="*/ 134587 w 4864578"/>
              <a:gd name="connsiteY3" fmla="*/ 1413014 h 2311627"/>
              <a:gd name="connsiteX4" fmla="*/ 71081 w 4864578"/>
              <a:gd name="connsiteY4" fmla="*/ 1983300 h 2311627"/>
              <a:gd name="connsiteX5" fmla="*/ 79972 w 4864578"/>
              <a:gd name="connsiteY5" fmla="*/ 2001082 h 2311627"/>
              <a:gd name="connsiteX6" fmla="*/ 270491 w 4864578"/>
              <a:gd name="connsiteY6" fmla="*/ 2214463 h 2311627"/>
              <a:gd name="connsiteX7" fmla="*/ 561349 w 4864578"/>
              <a:gd name="connsiteY7" fmla="*/ 2304642 h 2311627"/>
              <a:gd name="connsiteX8" fmla="*/ 875070 w 4864578"/>
              <a:gd name="connsiteY8" fmla="*/ 2223354 h 2311627"/>
              <a:gd name="connsiteX9" fmla="*/ 4860722 w 4864578"/>
              <a:gd name="connsiteY9" fmla="*/ 258470 h 2311627"/>
              <a:gd name="connsiteX10" fmla="*/ 4860722 w 4864578"/>
              <a:gd name="connsiteY10" fmla="*/ 216556 h 2311627"/>
              <a:gd name="connsiteX11" fmla="*/ 858558 w 4864578"/>
              <a:gd name="connsiteY11" fmla="*/ 2189061 h 2311627"/>
              <a:gd name="connsiteX12" fmla="*/ 293353 w 4864578"/>
              <a:gd name="connsiteY12" fmla="*/ 2182710 h 2311627"/>
              <a:gd name="connsiteX13" fmla="*/ 114265 w 4864578"/>
              <a:gd name="connsiteY13" fmla="*/ 1983300 h 2311627"/>
              <a:gd name="connsiteX14" fmla="*/ 105374 w 4864578"/>
              <a:gd name="connsiteY14" fmla="*/ 1965519 h 2311627"/>
              <a:gd name="connsiteX15" fmla="*/ 163800 w 4864578"/>
              <a:gd name="connsiteY15" fmla="*/ 1437147 h 2311627"/>
              <a:gd name="connsiteX16" fmla="*/ 396233 w 4864578"/>
              <a:gd name="connsiteY16" fmla="*/ 1249168 h 2311627"/>
              <a:gd name="connsiteX17" fmla="*/ 396233 w 4864578"/>
              <a:gd name="connsiteY17" fmla="*/ 1249168 h 2311627"/>
              <a:gd name="connsiteX18" fmla="*/ 2911080 w 4864578"/>
              <a:gd name="connsiteY18" fmla="*/ 9526 h 231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864578" h="2311627">
                <a:moveTo>
                  <a:pt x="2911080" y="9526"/>
                </a:moveTo>
                <a:lnTo>
                  <a:pt x="2824712" y="9526"/>
                </a:lnTo>
                <a:lnTo>
                  <a:pt x="378451" y="1216145"/>
                </a:lnTo>
                <a:cubicBezTo>
                  <a:pt x="373371" y="1218685"/>
                  <a:pt x="240007" y="1284732"/>
                  <a:pt x="134587" y="1413014"/>
                </a:cubicBezTo>
                <a:cubicBezTo>
                  <a:pt x="35518" y="1532406"/>
                  <a:pt x="-54662" y="1728005"/>
                  <a:pt x="71081" y="1983300"/>
                </a:cubicBezTo>
                <a:lnTo>
                  <a:pt x="79972" y="2001082"/>
                </a:lnTo>
                <a:cubicBezTo>
                  <a:pt x="82512" y="2006163"/>
                  <a:pt x="142208" y="2125554"/>
                  <a:pt x="270491" y="2214463"/>
                </a:cubicBezTo>
                <a:cubicBezTo>
                  <a:pt x="339077" y="2261458"/>
                  <a:pt x="436877" y="2304642"/>
                  <a:pt x="561349" y="2304642"/>
                </a:cubicBezTo>
                <a:cubicBezTo>
                  <a:pt x="651528" y="2304642"/>
                  <a:pt x="755678" y="2283050"/>
                  <a:pt x="875070" y="2223354"/>
                </a:cubicBezTo>
                <a:lnTo>
                  <a:pt x="4860722" y="258470"/>
                </a:lnTo>
                <a:lnTo>
                  <a:pt x="4860722" y="216556"/>
                </a:lnTo>
                <a:lnTo>
                  <a:pt x="858558" y="2189061"/>
                </a:lnTo>
                <a:cubicBezTo>
                  <a:pt x="643907" y="2294481"/>
                  <a:pt x="454659" y="2293211"/>
                  <a:pt x="293353" y="2182710"/>
                </a:cubicBezTo>
                <a:cubicBezTo>
                  <a:pt x="172691" y="2100152"/>
                  <a:pt x="114265" y="1984570"/>
                  <a:pt x="114265" y="1983300"/>
                </a:cubicBezTo>
                <a:lnTo>
                  <a:pt x="105374" y="1965519"/>
                </a:lnTo>
                <a:cubicBezTo>
                  <a:pt x="11385" y="1775000"/>
                  <a:pt x="30437" y="1597182"/>
                  <a:pt x="163800" y="1437147"/>
                </a:cubicBezTo>
                <a:cubicBezTo>
                  <a:pt x="264140" y="1315215"/>
                  <a:pt x="394963" y="1250438"/>
                  <a:pt x="396233" y="1249168"/>
                </a:cubicBezTo>
                <a:lnTo>
                  <a:pt x="396233" y="1249168"/>
                </a:lnTo>
                <a:lnTo>
                  <a:pt x="2911080" y="9526"/>
                </a:lnTo>
                <a:close/>
              </a:path>
            </a:pathLst>
          </a:custGeom>
          <a:solidFill>
            <a:schemeClr val="bg1"/>
          </a:solidFill>
          <a:ln w="9525" cap="flat">
            <a:noFill/>
            <a:prstDash val="solid"/>
            <a:miter/>
          </a:ln>
        </p:spPr>
        <p:txBody>
          <a:bodyPr rtlCol="0" anchor="ctr"/>
          <a:lstStyle/>
          <a:p>
            <a:pPr rtl="0"/>
            <a:endParaRPr lang="es-ES" noProof="0" dirty="0"/>
          </a:p>
        </p:txBody>
      </p:sp>
      <p:sp>
        <p:nvSpPr>
          <p:cNvPr id="44" name="Forma libre: Forma 43">
            <a:extLst>
              <a:ext uri="{FF2B5EF4-FFF2-40B4-BE49-F238E27FC236}">
                <a16:creationId xmlns:a16="http://schemas.microsoft.com/office/drawing/2014/main" id="{65525C01-736F-4E07-B20A-72ABE0F38C9F}"/>
              </a:ext>
            </a:extLst>
          </p:cNvPr>
          <p:cNvSpPr/>
          <p:nvPr/>
        </p:nvSpPr>
        <p:spPr>
          <a:xfrm>
            <a:off x="9766949" y="442639"/>
            <a:ext cx="2425939" cy="2603756"/>
          </a:xfrm>
          <a:custGeom>
            <a:avLst/>
            <a:gdLst>
              <a:gd name="connsiteX0" fmla="*/ 2423711 w 2425938"/>
              <a:gd name="connsiteY0" fmla="*/ 1877880 h 2603756"/>
              <a:gd name="connsiteX1" fmla="*/ 1236144 w 2425938"/>
              <a:gd name="connsiteY1" fmla="*/ 2463408 h 2603756"/>
              <a:gd name="connsiteX2" fmla="*/ 429615 w 2425938"/>
              <a:gd name="connsiteY2" fmla="*/ 2415143 h 2603756"/>
              <a:gd name="connsiteX3" fmla="*/ 160348 w 2425938"/>
              <a:gd name="connsiteY3" fmla="*/ 2097612 h 2603756"/>
              <a:gd name="connsiteX4" fmla="*/ 146377 w 2425938"/>
              <a:gd name="connsiteY4" fmla="*/ 2069669 h 2603756"/>
              <a:gd name="connsiteX5" fmla="*/ 194642 w 2425938"/>
              <a:gd name="connsiteY5" fmla="*/ 1263139 h 2603756"/>
              <a:gd name="connsiteX6" fmla="*/ 512173 w 2425938"/>
              <a:gd name="connsiteY6" fmla="*/ 993873 h 2603756"/>
              <a:gd name="connsiteX7" fmla="*/ 2423711 w 2425938"/>
              <a:gd name="connsiteY7" fmla="*/ 51440 h 2603756"/>
              <a:gd name="connsiteX8" fmla="*/ 2423711 w 2425938"/>
              <a:gd name="connsiteY8" fmla="*/ 9526 h 2603756"/>
              <a:gd name="connsiteX9" fmla="*/ 494391 w 2425938"/>
              <a:gd name="connsiteY9" fmla="*/ 960850 h 2603756"/>
              <a:gd name="connsiteX10" fmla="*/ 164159 w 2425938"/>
              <a:gd name="connsiteY10" fmla="*/ 1240277 h 2603756"/>
              <a:gd name="connsiteX11" fmla="*/ 112083 w 2425938"/>
              <a:gd name="connsiteY11" fmla="*/ 2088721 h 2603756"/>
              <a:gd name="connsiteX12" fmla="*/ 126055 w 2425938"/>
              <a:gd name="connsiteY12" fmla="*/ 2116664 h 2603756"/>
              <a:gd name="connsiteX13" fmla="*/ 405483 w 2425938"/>
              <a:gd name="connsiteY13" fmla="*/ 2446896 h 2603756"/>
              <a:gd name="connsiteX14" fmla="*/ 851296 w 2425938"/>
              <a:gd name="connsiteY14" fmla="*/ 2601851 h 2603756"/>
              <a:gd name="connsiteX15" fmla="*/ 1252656 w 2425938"/>
              <a:gd name="connsiteY15" fmla="*/ 2498971 h 2603756"/>
              <a:gd name="connsiteX16" fmla="*/ 2422441 w 2425938"/>
              <a:gd name="connsiteY16" fmla="*/ 1922334 h 2603756"/>
              <a:gd name="connsiteX17" fmla="*/ 2422441 w 2425938"/>
              <a:gd name="connsiteY17" fmla="*/ 1877880 h 2603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25938" h="2603756">
                <a:moveTo>
                  <a:pt x="2423711" y="1877880"/>
                </a:moveTo>
                <a:lnTo>
                  <a:pt x="1236144" y="2463408"/>
                </a:lnTo>
                <a:cubicBezTo>
                  <a:pt x="937665" y="2610742"/>
                  <a:pt x="665858" y="2594231"/>
                  <a:pt x="429615" y="2415143"/>
                </a:cubicBezTo>
                <a:cubicBezTo>
                  <a:pt x="251797" y="2280510"/>
                  <a:pt x="160348" y="2098882"/>
                  <a:pt x="160348" y="2097612"/>
                </a:cubicBezTo>
                <a:lnTo>
                  <a:pt x="146377" y="2069669"/>
                </a:lnTo>
                <a:cubicBezTo>
                  <a:pt x="-957" y="1771190"/>
                  <a:pt x="15554" y="1499383"/>
                  <a:pt x="194642" y="1263139"/>
                </a:cubicBezTo>
                <a:cubicBezTo>
                  <a:pt x="329275" y="1085322"/>
                  <a:pt x="509632" y="995143"/>
                  <a:pt x="512173" y="993873"/>
                </a:cubicBezTo>
                <a:lnTo>
                  <a:pt x="2423711" y="51440"/>
                </a:lnTo>
                <a:lnTo>
                  <a:pt x="2423711" y="9526"/>
                </a:lnTo>
                <a:lnTo>
                  <a:pt x="494391" y="960850"/>
                </a:lnTo>
                <a:cubicBezTo>
                  <a:pt x="486770" y="964660"/>
                  <a:pt x="303873" y="1056109"/>
                  <a:pt x="164159" y="1240277"/>
                </a:cubicBezTo>
                <a:cubicBezTo>
                  <a:pt x="34606" y="1411744"/>
                  <a:pt x="-80976" y="1697522"/>
                  <a:pt x="112083" y="2088721"/>
                </a:cubicBezTo>
                <a:lnTo>
                  <a:pt x="126055" y="2116664"/>
                </a:lnTo>
                <a:cubicBezTo>
                  <a:pt x="129865" y="2124284"/>
                  <a:pt x="221315" y="2307182"/>
                  <a:pt x="405483" y="2446896"/>
                </a:cubicBezTo>
                <a:cubicBezTo>
                  <a:pt x="510903" y="2526914"/>
                  <a:pt x="660778" y="2601851"/>
                  <a:pt x="851296" y="2601851"/>
                </a:cubicBezTo>
                <a:cubicBezTo>
                  <a:pt x="969418" y="2601851"/>
                  <a:pt x="1104052" y="2572638"/>
                  <a:pt x="1252656" y="2498971"/>
                </a:cubicBezTo>
                <a:lnTo>
                  <a:pt x="2422441" y="1922334"/>
                </a:lnTo>
                <a:lnTo>
                  <a:pt x="2422441" y="1877880"/>
                </a:lnTo>
                <a:close/>
              </a:path>
            </a:pathLst>
          </a:custGeom>
          <a:solidFill>
            <a:schemeClr val="bg1"/>
          </a:solidFill>
          <a:ln w="9525" cap="flat">
            <a:noFill/>
            <a:prstDash val="solid"/>
            <a:miter/>
          </a:ln>
        </p:spPr>
        <p:txBody>
          <a:bodyPr rtlCol="0" anchor="ctr"/>
          <a:lstStyle/>
          <a:p>
            <a:pPr rtl="0"/>
            <a:endParaRPr lang="es-ES" noProof="0" dirty="0"/>
          </a:p>
        </p:txBody>
      </p:sp>
      <p:sp>
        <p:nvSpPr>
          <p:cNvPr id="48" name="Forma libre: Forma 47">
            <a:extLst>
              <a:ext uri="{FF2B5EF4-FFF2-40B4-BE49-F238E27FC236}">
                <a16:creationId xmlns:a16="http://schemas.microsoft.com/office/drawing/2014/main" id="{49472789-B79C-464F-9D88-E51F8B5062D3}"/>
              </a:ext>
            </a:extLst>
          </p:cNvPr>
          <p:cNvSpPr/>
          <p:nvPr userDrawn="1"/>
        </p:nvSpPr>
        <p:spPr>
          <a:xfrm>
            <a:off x="-9526" y="2340318"/>
            <a:ext cx="2870483" cy="2540250"/>
          </a:xfrm>
          <a:custGeom>
            <a:avLst/>
            <a:gdLst>
              <a:gd name="connsiteX0" fmla="*/ 2481189 w 2870482"/>
              <a:gd name="connsiteY0" fmla="*/ 1064887 h 2540250"/>
              <a:gd name="connsiteX1" fmla="*/ 1678470 w 2870482"/>
              <a:gd name="connsiteY1" fmla="*/ 1461166 h 2540250"/>
              <a:gd name="connsiteX2" fmla="*/ 1406664 w 2870482"/>
              <a:gd name="connsiteY2" fmla="*/ 1448465 h 2540250"/>
              <a:gd name="connsiteX3" fmla="*/ 9526 w 2870482"/>
              <a:gd name="connsiteY3" fmla="*/ 2136873 h 2540250"/>
              <a:gd name="connsiteX4" fmla="*/ 9526 w 2870482"/>
              <a:gd name="connsiteY4" fmla="*/ 2531882 h 2540250"/>
              <a:gd name="connsiteX5" fmla="*/ 1564159 w 2870482"/>
              <a:gd name="connsiteY5" fmla="*/ 1765996 h 2540250"/>
              <a:gd name="connsiteX6" fmla="*/ 1708953 w 2870482"/>
              <a:gd name="connsiteY6" fmla="*/ 1500540 h 2540250"/>
              <a:gd name="connsiteX7" fmla="*/ 1706413 w 2870482"/>
              <a:gd name="connsiteY7" fmla="*/ 1494189 h 2540250"/>
              <a:gd name="connsiteX8" fmla="*/ 1703873 w 2870482"/>
              <a:gd name="connsiteY8" fmla="*/ 1490379 h 2540250"/>
              <a:gd name="connsiteX9" fmla="*/ 2498971 w 2870482"/>
              <a:gd name="connsiteY9" fmla="*/ 1097910 h 2540250"/>
              <a:gd name="connsiteX10" fmla="*/ 2806341 w 2870482"/>
              <a:gd name="connsiteY10" fmla="*/ 330755 h 2540250"/>
              <a:gd name="connsiteX11" fmla="*/ 2797450 w 2870482"/>
              <a:gd name="connsiteY11" fmla="*/ 312973 h 2540250"/>
              <a:gd name="connsiteX12" fmla="*/ 2002352 w 2870482"/>
              <a:gd name="connsiteY12" fmla="*/ 90701 h 2540250"/>
              <a:gd name="connsiteX13" fmla="*/ 9526 w 2870482"/>
              <a:gd name="connsiteY13" fmla="*/ 1073778 h 2540250"/>
              <a:gd name="connsiteX14" fmla="*/ 9526 w 2870482"/>
              <a:gd name="connsiteY14" fmla="*/ 1115692 h 2540250"/>
              <a:gd name="connsiteX15" fmla="*/ 2017594 w 2870482"/>
              <a:gd name="connsiteY15" fmla="*/ 124994 h 2540250"/>
              <a:gd name="connsiteX16" fmla="*/ 2582799 w 2870482"/>
              <a:gd name="connsiteY16" fmla="*/ 131345 h 2540250"/>
              <a:gd name="connsiteX17" fmla="*/ 2761887 w 2870482"/>
              <a:gd name="connsiteY17" fmla="*/ 330755 h 2540250"/>
              <a:gd name="connsiteX18" fmla="*/ 2770778 w 2870482"/>
              <a:gd name="connsiteY18" fmla="*/ 348536 h 2540250"/>
              <a:gd name="connsiteX19" fmla="*/ 2712352 w 2870482"/>
              <a:gd name="connsiteY19" fmla="*/ 876908 h 2540250"/>
              <a:gd name="connsiteX20" fmla="*/ 2481189 w 2870482"/>
              <a:gd name="connsiteY20" fmla="*/ 1064887 h 254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70482" h="2540250">
                <a:moveTo>
                  <a:pt x="2481189" y="1064887"/>
                </a:moveTo>
                <a:lnTo>
                  <a:pt x="1678470" y="1461166"/>
                </a:lnTo>
                <a:cubicBezTo>
                  <a:pt x="1640366" y="1423062"/>
                  <a:pt x="1556538" y="1374797"/>
                  <a:pt x="1406664" y="1448465"/>
                </a:cubicBezTo>
                <a:lnTo>
                  <a:pt x="9526" y="2136873"/>
                </a:lnTo>
                <a:lnTo>
                  <a:pt x="9526" y="2531882"/>
                </a:lnTo>
                <a:lnTo>
                  <a:pt x="1564159" y="1765996"/>
                </a:lnTo>
                <a:cubicBezTo>
                  <a:pt x="1564159" y="1765996"/>
                  <a:pt x="1785161" y="1656765"/>
                  <a:pt x="1708953" y="1500540"/>
                </a:cubicBezTo>
                <a:lnTo>
                  <a:pt x="1706413" y="1494189"/>
                </a:lnTo>
                <a:cubicBezTo>
                  <a:pt x="1706413" y="1494189"/>
                  <a:pt x="1705143" y="1492919"/>
                  <a:pt x="1703873" y="1490379"/>
                </a:cubicBezTo>
                <a:lnTo>
                  <a:pt x="2498971" y="1097910"/>
                </a:lnTo>
                <a:cubicBezTo>
                  <a:pt x="2504051" y="1095370"/>
                  <a:pt x="3047665" y="819753"/>
                  <a:pt x="2806341" y="330755"/>
                </a:cubicBezTo>
                <a:lnTo>
                  <a:pt x="2797450" y="312973"/>
                </a:lnTo>
                <a:cubicBezTo>
                  <a:pt x="2794910" y="307892"/>
                  <a:pt x="2547236" y="-178566"/>
                  <a:pt x="2002352" y="90701"/>
                </a:cubicBezTo>
                <a:lnTo>
                  <a:pt x="9526" y="1073778"/>
                </a:lnTo>
                <a:lnTo>
                  <a:pt x="9526" y="1115692"/>
                </a:lnTo>
                <a:lnTo>
                  <a:pt x="2017594" y="124994"/>
                </a:lnTo>
                <a:cubicBezTo>
                  <a:pt x="2232245" y="19574"/>
                  <a:pt x="2421493" y="20844"/>
                  <a:pt x="2582799" y="131345"/>
                </a:cubicBezTo>
                <a:cubicBezTo>
                  <a:pt x="2703461" y="213903"/>
                  <a:pt x="2761887" y="329484"/>
                  <a:pt x="2761887" y="330755"/>
                </a:cubicBezTo>
                <a:lnTo>
                  <a:pt x="2770778" y="348536"/>
                </a:lnTo>
                <a:cubicBezTo>
                  <a:pt x="2864767" y="539055"/>
                  <a:pt x="2845715" y="716873"/>
                  <a:pt x="2712352" y="876908"/>
                </a:cubicBezTo>
                <a:cubicBezTo>
                  <a:pt x="2613282" y="998840"/>
                  <a:pt x="2482459" y="1063617"/>
                  <a:pt x="2481189" y="1064887"/>
                </a:cubicBezTo>
                <a:close/>
              </a:path>
            </a:pathLst>
          </a:custGeom>
          <a:solidFill>
            <a:schemeClr val="bg1"/>
          </a:solidFill>
          <a:ln w="9525" cap="flat">
            <a:noFill/>
            <a:prstDash val="solid"/>
            <a:miter/>
          </a:ln>
        </p:spPr>
        <p:txBody>
          <a:bodyPr rtlCol="0" anchor="ctr"/>
          <a:lstStyle/>
          <a:p>
            <a:pPr rtl="0"/>
            <a:endParaRPr lang="es-ES" noProof="0" dirty="0"/>
          </a:p>
        </p:txBody>
      </p:sp>
    </p:spTree>
    <p:extLst>
      <p:ext uri="{BB962C8B-B14F-4D97-AF65-F5344CB8AC3E}">
        <p14:creationId xmlns:p14="http://schemas.microsoft.com/office/powerpoint/2010/main" val="28691553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ítulo, subtítulo, imagen y contenido">
    <p:spTree>
      <p:nvGrpSpPr>
        <p:cNvPr id="1" name=""/>
        <p:cNvGrpSpPr/>
        <p:nvPr/>
      </p:nvGrpSpPr>
      <p:grpSpPr>
        <a:xfrm>
          <a:off x="0" y="0"/>
          <a:ext cx="0" cy="0"/>
          <a:chOff x="0" y="0"/>
          <a:chExt cx="0" cy="0"/>
        </a:xfrm>
      </p:grpSpPr>
      <p:sp>
        <p:nvSpPr>
          <p:cNvPr id="26" name="Marcador de posición de imagen 25">
            <a:extLst>
              <a:ext uri="{FF2B5EF4-FFF2-40B4-BE49-F238E27FC236}">
                <a16:creationId xmlns:a16="http://schemas.microsoft.com/office/drawing/2014/main" id="{5A97CE06-9ECC-4438-8B22-B58B27F2B5FA}"/>
              </a:ext>
            </a:extLst>
          </p:cNvPr>
          <p:cNvSpPr>
            <a:spLocks noGrp="1"/>
          </p:cNvSpPr>
          <p:nvPr>
            <p:ph type="pic" sz="quarter" idx="15"/>
          </p:nvPr>
        </p:nvSpPr>
        <p:spPr>
          <a:xfrm>
            <a:off x="1396781" y="0"/>
            <a:ext cx="3894833" cy="5656330"/>
          </a:xfrm>
          <a:custGeom>
            <a:avLst/>
            <a:gdLst>
              <a:gd name="connsiteX0" fmla="*/ 691654 w 3894833"/>
              <a:gd name="connsiteY0" fmla="*/ 0 h 5656330"/>
              <a:gd name="connsiteX1" fmla="*/ 925166 w 3894833"/>
              <a:gd name="connsiteY1" fmla="*/ 0 h 5656330"/>
              <a:gd name="connsiteX2" fmla="*/ 925166 w 3894833"/>
              <a:gd name="connsiteY2" fmla="*/ 1025424 h 5656330"/>
              <a:gd name="connsiteX3" fmla="*/ 1184060 w 3894833"/>
              <a:gd name="connsiteY3" fmla="*/ 1289394 h 5656330"/>
              <a:gd name="connsiteX4" fmla="*/ 1194212 w 3894833"/>
              <a:gd name="connsiteY4" fmla="*/ 1289394 h 5656330"/>
              <a:gd name="connsiteX5" fmla="*/ 1453107 w 3894833"/>
              <a:gd name="connsiteY5" fmla="*/ 1025424 h 5656330"/>
              <a:gd name="connsiteX6" fmla="*/ 1453107 w 3894833"/>
              <a:gd name="connsiteY6" fmla="*/ 0 h 5656330"/>
              <a:gd name="connsiteX7" fmla="*/ 3894833 w 3894833"/>
              <a:gd name="connsiteY7" fmla="*/ 0 h 5656330"/>
              <a:gd name="connsiteX8" fmla="*/ 3894833 w 3894833"/>
              <a:gd name="connsiteY8" fmla="*/ 3731122 h 5656330"/>
              <a:gd name="connsiteX9" fmla="*/ 2110494 w 3894833"/>
              <a:gd name="connsiteY9" fmla="*/ 5656330 h 5656330"/>
              <a:gd name="connsiteX10" fmla="*/ 1842717 w 3894833"/>
              <a:gd name="connsiteY10" fmla="*/ 5656330 h 5656330"/>
              <a:gd name="connsiteX11" fmla="*/ 0 w 3894833"/>
              <a:gd name="connsiteY11" fmla="*/ 3731122 h 5656330"/>
              <a:gd name="connsiteX12" fmla="*/ 0 w 3894833"/>
              <a:gd name="connsiteY12" fmla="*/ 2120572 h 5656330"/>
              <a:gd name="connsiteX13" fmla="*/ 7266 w 3894833"/>
              <a:gd name="connsiteY13" fmla="*/ 2123266 h 5656330"/>
              <a:gd name="connsiteX14" fmla="*/ 171328 w 3894833"/>
              <a:gd name="connsiteY14" fmla="*/ 2144761 h 5656330"/>
              <a:gd name="connsiteX15" fmla="*/ 189095 w 3894833"/>
              <a:gd name="connsiteY15" fmla="*/ 2144761 h 5656330"/>
              <a:gd name="connsiteX16" fmla="*/ 691654 w 3894833"/>
              <a:gd name="connsiteY16" fmla="*/ 1639663 h 5656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94833" h="5656330">
                <a:moveTo>
                  <a:pt x="691654" y="0"/>
                </a:moveTo>
                <a:lnTo>
                  <a:pt x="925166" y="0"/>
                </a:lnTo>
                <a:lnTo>
                  <a:pt x="925166" y="1025424"/>
                </a:lnTo>
                <a:cubicBezTo>
                  <a:pt x="925166" y="1025424"/>
                  <a:pt x="925166" y="1289394"/>
                  <a:pt x="1184060" y="1289394"/>
                </a:cubicBezTo>
                <a:lnTo>
                  <a:pt x="1194212" y="1289394"/>
                </a:lnTo>
                <a:cubicBezTo>
                  <a:pt x="1194212" y="1289394"/>
                  <a:pt x="1453107" y="1289394"/>
                  <a:pt x="1453107" y="1025424"/>
                </a:cubicBezTo>
                <a:lnTo>
                  <a:pt x="1453107" y="0"/>
                </a:lnTo>
                <a:lnTo>
                  <a:pt x="3894833" y="0"/>
                </a:lnTo>
                <a:lnTo>
                  <a:pt x="3894833" y="3731122"/>
                </a:lnTo>
                <a:cubicBezTo>
                  <a:pt x="3894833" y="3731122"/>
                  <a:pt x="3894833" y="5562417"/>
                  <a:pt x="2110494" y="5656330"/>
                </a:cubicBezTo>
                <a:lnTo>
                  <a:pt x="1842717" y="5656330"/>
                </a:lnTo>
                <a:cubicBezTo>
                  <a:pt x="1467066" y="5628410"/>
                  <a:pt x="0" y="5413934"/>
                  <a:pt x="0" y="3731122"/>
                </a:cubicBezTo>
                <a:lnTo>
                  <a:pt x="0" y="2120572"/>
                </a:lnTo>
                <a:lnTo>
                  <a:pt x="7266" y="2123266"/>
                </a:lnTo>
                <a:cubicBezTo>
                  <a:pt x="54929" y="2136948"/>
                  <a:pt x="109301" y="2144761"/>
                  <a:pt x="171328" y="2144761"/>
                </a:cubicBezTo>
                <a:lnTo>
                  <a:pt x="189095" y="2144761"/>
                </a:lnTo>
                <a:cubicBezTo>
                  <a:pt x="194172" y="2144761"/>
                  <a:pt x="691654" y="2138415"/>
                  <a:pt x="691654" y="1639663"/>
                </a:cubicBezTo>
                <a:close/>
              </a:path>
            </a:pathLst>
          </a:custGeom>
        </p:spPr>
        <p:txBody>
          <a:bodyPr wrap="square" rtlCol="0" anchor="ctr" anchorCtr="0">
            <a:noAutofit/>
          </a:bodyPr>
          <a:lstStyle>
            <a:lvl1pPr marL="0" indent="0" algn="ctr">
              <a:buNone/>
              <a:defRPr sz="1400"/>
            </a:lvl1pPr>
          </a:lstStyle>
          <a:p>
            <a:pPr rtl="0"/>
            <a:r>
              <a:rPr lang="es-ES" noProof="0"/>
              <a:t>Haga clic en el icono para agregar una imagen</a:t>
            </a:r>
            <a:endParaRPr lang="es-ES" noProof="0" dirty="0"/>
          </a:p>
        </p:txBody>
      </p:sp>
      <p:sp>
        <p:nvSpPr>
          <p:cNvPr id="24" name="Elipse 23">
            <a:extLst>
              <a:ext uri="{FF2B5EF4-FFF2-40B4-BE49-F238E27FC236}">
                <a16:creationId xmlns:a16="http://schemas.microsoft.com/office/drawing/2014/main" id="{CE8B26E3-C9CA-4CFF-8221-19518F497FF4}"/>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25" name="Gráfico 12">
            <a:extLst>
              <a:ext uri="{FF2B5EF4-FFF2-40B4-BE49-F238E27FC236}">
                <a16:creationId xmlns:a16="http://schemas.microsoft.com/office/drawing/2014/main" id="{A9957602-C843-44E0-A93F-66AF5A6A0F0A}"/>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s-ES" noProof="0" dirty="0"/>
          </a:p>
        </p:txBody>
      </p:sp>
      <p:sp>
        <p:nvSpPr>
          <p:cNvPr id="2" name="Título 1">
            <a:extLst>
              <a:ext uri="{FF2B5EF4-FFF2-40B4-BE49-F238E27FC236}">
                <a16:creationId xmlns:a16="http://schemas.microsoft.com/office/drawing/2014/main" id="{7242568A-7F20-40F2-9490-E3BC7466DA0D}"/>
              </a:ext>
            </a:extLst>
          </p:cNvPr>
          <p:cNvSpPr>
            <a:spLocks noGrp="1"/>
          </p:cNvSpPr>
          <p:nvPr>
            <p:ph type="title" hasCustomPrompt="1"/>
          </p:nvPr>
        </p:nvSpPr>
        <p:spPr>
          <a:xfrm>
            <a:off x="6910023" y="908050"/>
            <a:ext cx="4503295" cy="782638"/>
          </a:xfrm>
        </p:spPr>
        <p:txBody>
          <a:bodyPr rtlCol="0"/>
          <a:lstStyle>
            <a:lvl1pPr>
              <a:defRPr/>
            </a:lvl1pPr>
          </a:lstStyle>
          <a:p>
            <a:pPr rtl="0"/>
            <a:r>
              <a:rPr lang="es-ES" noProof="0" dirty="0"/>
              <a:t>DISEÑO DE TEXTO 02</a:t>
            </a:r>
          </a:p>
        </p:txBody>
      </p:sp>
      <p:sp>
        <p:nvSpPr>
          <p:cNvPr id="4" name="Marcador de fecha 3">
            <a:extLst>
              <a:ext uri="{FF2B5EF4-FFF2-40B4-BE49-F238E27FC236}">
                <a16:creationId xmlns:a16="http://schemas.microsoft.com/office/drawing/2014/main" id="{AC6F89F8-3E24-406D-9C49-00E6E47E4AAC}"/>
              </a:ext>
            </a:extLst>
          </p:cNvPr>
          <p:cNvSpPr>
            <a:spLocks noGrp="1"/>
          </p:cNvSpPr>
          <p:nvPr>
            <p:ph type="dt" sz="half" idx="10"/>
          </p:nvPr>
        </p:nvSpPr>
        <p:spPr/>
        <p:txBody>
          <a:bodyPr rtlCol="0"/>
          <a:lstStyle>
            <a:lvl1pPr rtl="0">
              <a:defRPr/>
            </a:lvl1pPr>
          </a:lstStyle>
          <a:p>
            <a:r>
              <a:rPr lang="es-ES" dirty="0"/>
              <a:t>DD.MM.20XX</a:t>
            </a:r>
          </a:p>
        </p:txBody>
      </p:sp>
      <p:sp>
        <p:nvSpPr>
          <p:cNvPr id="5" name="Marcador de pie de página 4">
            <a:extLst>
              <a:ext uri="{FF2B5EF4-FFF2-40B4-BE49-F238E27FC236}">
                <a16:creationId xmlns:a16="http://schemas.microsoft.com/office/drawing/2014/main" id="{4392DBDA-ED00-4248-AC6D-0CE0B821B52F}"/>
              </a:ext>
            </a:extLst>
          </p:cNvPr>
          <p:cNvSpPr>
            <a:spLocks noGrp="1"/>
          </p:cNvSpPr>
          <p:nvPr>
            <p:ph type="ftr" sz="quarter" idx="11"/>
          </p:nvPr>
        </p:nvSpPr>
        <p:spPr>
          <a:xfrm>
            <a:off x="812290" y="5797769"/>
            <a:ext cx="3908793" cy="365125"/>
          </a:xfrm>
          <a:prstGeom prst="rect">
            <a:avLst/>
          </a:prstGeom>
        </p:spPr>
        <p:txBody>
          <a:bodyPr rtlCol="0"/>
          <a:lstStyle/>
          <a:p>
            <a:pPr rtl="0"/>
            <a:r>
              <a:rPr lang="es-ES" noProof="0" dirty="0"/>
              <a:t>AGREGAR UN PIE DE PÁGINA</a:t>
            </a:r>
          </a:p>
        </p:txBody>
      </p:sp>
      <p:sp>
        <p:nvSpPr>
          <p:cNvPr id="6" name="Marcador de número de diapositiva 5">
            <a:extLst>
              <a:ext uri="{FF2B5EF4-FFF2-40B4-BE49-F238E27FC236}">
                <a16:creationId xmlns:a16="http://schemas.microsoft.com/office/drawing/2014/main" id="{EC2B5F97-2F18-4EF2-9CBC-AAAB9FF4CC91}"/>
              </a:ext>
            </a:extLst>
          </p:cNvPr>
          <p:cNvSpPr>
            <a:spLocks noGrp="1"/>
          </p:cNvSpPr>
          <p:nvPr>
            <p:ph type="sldNum" sz="quarter" idx="12"/>
          </p:nvPr>
        </p:nvSpPr>
        <p:spPr/>
        <p:txBody>
          <a:bodyPr rtlCol="0"/>
          <a:lstStyle/>
          <a:p>
            <a:pPr rtl="0"/>
            <a:fld id="{D495E168-DA5E-4888-8D8A-92B118324C14}" type="slidenum">
              <a:rPr lang="es-ES" noProof="0" smtClean="0"/>
              <a:t>‹Nº›</a:t>
            </a:fld>
            <a:endParaRPr lang="es-ES" noProof="0" dirty="0"/>
          </a:p>
        </p:txBody>
      </p:sp>
      <p:sp>
        <p:nvSpPr>
          <p:cNvPr id="10" name="Forma libre: Forma 9">
            <a:extLst>
              <a:ext uri="{FF2B5EF4-FFF2-40B4-BE49-F238E27FC236}">
                <a16:creationId xmlns:a16="http://schemas.microsoft.com/office/drawing/2014/main" id="{7492975F-6F5D-4157-A751-54BACCCF1800}"/>
              </a:ext>
            </a:extLst>
          </p:cNvPr>
          <p:cNvSpPr/>
          <p:nvPr/>
        </p:nvSpPr>
        <p:spPr>
          <a:xfrm>
            <a:off x="5492146" y="-12675"/>
            <a:ext cx="545708" cy="3819957"/>
          </a:xfrm>
          <a:custGeom>
            <a:avLst/>
            <a:gdLst>
              <a:gd name="connsiteX0" fmla="*/ 12675 w 545708"/>
              <a:gd name="connsiteY0" fmla="*/ 12675 h 3819957"/>
              <a:gd name="connsiteX1" fmla="*/ 12675 w 545708"/>
              <a:gd name="connsiteY1" fmla="*/ 3550894 h 3819957"/>
              <a:gd name="connsiteX2" fmla="*/ 271569 w 545708"/>
              <a:gd name="connsiteY2" fmla="*/ 3814865 h 3819957"/>
              <a:gd name="connsiteX3" fmla="*/ 281722 w 545708"/>
              <a:gd name="connsiteY3" fmla="*/ 3814865 h 3819957"/>
              <a:gd name="connsiteX4" fmla="*/ 540616 w 545708"/>
              <a:gd name="connsiteY4" fmla="*/ 3550894 h 3819957"/>
              <a:gd name="connsiteX5" fmla="*/ 540616 w 545708"/>
              <a:gd name="connsiteY5" fmla="*/ 12675 h 3819957"/>
              <a:gd name="connsiteX6" fmla="*/ 12675 w 545708"/>
              <a:gd name="connsiteY6" fmla="*/ 12675 h 3819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708" h="3819957">
                <a:moveTo>
                  <a:pt x="12675" y="12675"/>
                </a:moveTo>
                <a:lnTo>
                  <a:pt x="12675" y="3550894"/>
                </a:lnTo>
                <a:cubicBezTo>
                  <a:pt x="12675" y="3550894"/>
                  <a:pt x="12675" y="3814865"/>
                  <a:pt x="271569" y="3814865"/>
                </a:cubicBezTo>
                <a:lnTo>
                  <a:pt x="281722" y="3814865"/>
                </a:lnTo>
                <a:cubicBezTo>
                  <a:pt x="281722" y="3814865"/>
                  <a:pt x="540616" y="3814865"/>
                  <a:pt x="540616" y="3550894"/>
                </a:cubicBezTo>
                <a:lnTo>
                  <a:pt x="540616" y="12675"/>
                </a:lnTo>
                <a:lnTo>
                  <a:pt x="12675" y="12675"/>
                </a:lnTo>
                <a:close/>
              </a:path>
            </a:pathLst>
          </a:custGeom>
          <a:solidFill>
            <a:schemeClr val="accent1"/>
          </a:solidFill>
          <a:ln w="12684" cap="flat">
            <a:noFill/>
            <a:prstDash val="solid"/>
            <a:miter/>
          </a:ln>
        </p:spPr>
        <p:txBody>
          <a:bodyPr rtlCol="0" anchor="ctr"/>
          <a:lstStyle/>
          <a:p>
            <a:pPr rtl="0"/>
            <a:endParaRPr lang="es-ES" noProof="0" dirty="0"/>
          </a:p>
        </p:txBody>
      </p:sp>
      <p:sp>
        <p:nvSpPr>
          <p:cNvPr id="13" name="Forma libre: Forma 12">
            <a:extLst>
              <a:ext uri="{FF2B5EF4-FFF2-40B4-BE49-F238E27FC236}">
                <a16:creationId xmlns:a16="http://schemas.microsoft.com/office/drawing/2014/main" id="{6C50EDEB-35C1-4DED-A608-A0EAA8DE5404}"/>
              </a:ext>
            </a:extLst>
          </p:cNvPr>
          <p:cNvSpPr/>
          <p:nvPr/>
        </p:nvSpPr>
        <p:spPr>
          <a:xfrm>
            <a:off x="5479455" y="-12675"/>
            <a:ext cx="571090" cy="3832648"/>
          </a:xfrm>
          <a:custGeom>
            <a:avLst/>
            <a:gdLst>
              <a:gd name="connsiteX0" fmla="*/ 540616 w 571089"/>
              <a:gd name="connsiteY0" fmla="*/ 12675 h 3832648"/>
              <a:gd name="connsiteX1" fmla="*/ 540616 w 571089"/>
              <a:gd name="connsiteY1" fmla="*/ 3550894 h 3832648"/>
              <a:gd name="connsiteX2" fmla="*/ 294413 w 571089"/>
              <a:gd name="connsiteY2" fmla="*/ 3802174 h 3832648"/>
              <a:gd name="connsiteX3" fmla="*/ 284260 w 571089"/>
              <a:gd name="connsiteY3" fmla="*/ 3802174 h 3832648"/>
              <a:gd name="connsiteX4" fmla="*/ 38056 w 571089"/>
              <a:gd name="connsiteY4" fmla="*/ 3550894 h 3832648"/>
              <a:gd name="connsiteX5" fmla="*/ 38056 w 571089"/>
              <a:gd name="connsiteY5" fmla="*/ 12675 h 3832648"/>
              <a:gd name="connsiteX6" fmla="*/ 12675 w 571089"/>
              <a:gd name="connsiteY6" fmla="*/ 12675 h 3832648"/>
              <a:gd name="connsiteX7" fmla="*/ 12675 w 571089"/>
              <a:gd name="connsiteY7" fmla="*/ 3550894 h 3832648"/>
              <a:gd name="connsiteX8" fmla="*/ 284260 w 571089"/>
              <a:gd name="connsiteY8" fmla="*/ 3827556 h 3832648"/>
              <a:gd name="connsiteX9" fmla="*/ 294413 w 571089"/>
              <a:gd name="connsiteY9" fmla="*/ 3827556 h 3832648"/>
              <a:gd name="connsiteX10" fmla="*/ 565998 w 571089"/>
              <a:gd name="connsiteY10" fmla="*/ 3550894 h 3832648"/>
              <a:gd name="connsiteX11" fmla="*/ 565998 w 571089"/>
              <a:gd name="connsiteY11" fmla="*/ 12675 h 3832648"/>
              <a:gd name="connsiteX12" fmla="*/ 540616 w 571089"/>
              <a:gd name="connsiteY12" fmla="*/ 12675 h 3832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1089" h="3832648">
                <a:moveTo>
                  <a:pt x="540616" y="12675"/>
                </a:moveTo>
                <a:lnTo>
                  <a:pt x="540616" y="3550894"/>
                </a:lnTo>
                <a:cubicBezTo>
                  <a:pt x="540616" y="3798367"/>
                  <a:pt x="304565" y="3802174"/>
                  <a:pt x="294413" y="3802174"/>
                </a:cubicBezTo>
                <a:lnTo>
                  <a:pt x="284260" y="3802174"/>
                </a:lnTo>
                <a:cubicBezTo>
                  <a:pt x="41864" y="3802174"/>
                  <a:pt x="38056" y="3561047"/>
                  <a:pt x="38056" y="3550894"/>
                </a:cubicBezTo>
                <a:lnTo>
                  <a:pt x="38056" y="12675"/>
                </a:lnTo>
                <a:lnTo>
                  <a:pt x="12675" y="12675"/>
                </a:lnTo>
                <a:lnTo>
                  <a:pt x="12675" y="3550894"/>
                </a:lnTo>
                <a:cubicBezTo>
                  <a:pt x="12675" y="3553433"/>
                  <a:pt x="15213" y="3827556"/>
                  <a:pt x="284260" y="3827556"/>
                </a:cubicBezTo>
                <a:lnTo>
                  <a:pt x="294413" y="3827556"/>
                </a:lnTo>
                <a:cubicBezTo>
                  <a:pt x="296951" y="3827556"/>
                  <a:pt x="565998" y="3825017"/>
                  <a:pt x="565998" y="3550894"/>
                </a:cubicBezTo>
                <a:lnTo>
                  <a:pt x="565998" y="12675"/>
                </a:lnTo>
                <a:lnTo>
                  <a:pt x="540616" y="12675"/>
                </a:lnTo>
                <a:close/>
              </a:path>
            </a:pathLst>
          </a:custGeom>
          <a:solidFill>
            <a:schemeClr val="bg1"/>
          </a:solidFill>
          <a:ln w="12684" cap="flat">
            <a:noFill/>
            <a:prstDash val="solid"/>
            <a:miter/>
          </a:ln>
        </p:spPr>
        <p:txBody>
          <a:bodyPr rtlCol="0" anchor="ctr"/>
          <a:lstStyle/>
          <a:p>
            <a:pPr rtl="0"/>
            <a:endParaRPr lang="es-ES" noProof="0" dirty="0"/>
          </a:p>
        </p:txBody>
      </p:sp>
      <p:sp>
        <p:nvSpPr>
          <p:cNvPr id="16" name="Marcador de texto 14">
            <a:extLst>
              <a:ext uri="{FF2B5EF4-FFF2-40B4-BE49-F238E27FC236}">
                <a16:creationId xmlns:a16="http://schemas.microsoft.com/office/drawing/2014/main" id="{F469DEB5-CC79-4D71-8360-0B10B34244B7}"/>
              </a:ext>
            </a:extLst>
          </p:cNvPr>
          <p:cNvSpPr>
            <a:spLocks noGrp="1"/>
          </p:cNvSpPr>
          <p:nvPr userDrawn="1">
            <p:ph type="body" sz="quarter" idx="13"/>
          </p:nvPr>
        </p:nvSpPr>
        <p:spPr>
          <a:xfrm>
            <a:off x="6910023" y="2050475"/>
            <a:ext cx="4548187" cy="639683"/>
          </a:xfrm>
        </p:spPr>
        <p:txBody>
          <a:bodyPr rtlCol="0">
            <a:normAutofit/>
          </a:bodyPr>
          <a:lstStyle>
            <a:lvl1pPr marL="0" indent="0">
              <a:buNone/>
              <a:defRPr sz="1800" b="1" i="0"/>
            </a:lvl1pPr>
          </a:lstStyle>
          <a:p>
            <a:pPr lvl="0" rtl="0"/>
            <a:r>
              <a:rPr lang="es-ES" noProof="0"/>
              <a:t>Haga clic para modificar el estilo de texto del patrón</a:t>
            </a:r>
          </a:p>
        </p:txBody>
      </p:sp>
      <p:sp>
        <p:nvSpPr>
          <p:cNvPr id="17" name="Marcador de texto 14">
            <a:extLst>
              <a:ext uri="{FF2B5EF4-FFF2-40B4-BE49-F238E27FC236}">
                <a16:creationId xmlns:a16="http://schemas.microsoft.com/office/drawing/2014/main" id="{9EE0722D-F13C-4FFB-9E31-CC024B92E6CD}"/>
              </a:ext>
            </a:extLst>
          </p:cNvPr>
          <p:cNvSpPr>
            <a:spLocks noGrp="1"/>
          </p:cNvSpPr>
          <p:nvPr userDrawn="1">
            <p:ph type="body" sz="quarter" idx="14"/>
          </p:nvPr>
        </p:nvSpPr>
        <p:spPr>
          <a:xfrm>
            <a:off x="6910023" y="2839714"/>
            <a:ext cx="4548187" cy="2916952"/>
          </a:xfrm>
        </p:spPr>
        <p:txBody>
          <a:bodyPr rtlCol="0">
            <a:normAutofit/>
          </a:bodyPr>
          <a:lstStyle>
            <a:lvl1pPr marL="180000" indent="-180000">
              <a:spcBef>
                <a:spcPts val="600"/>
              </a:spcBef>
              <a:buClr>
                <a:schemeClr val="accent3"/>
              </a:buClr>
              <a:buFont typeface="Arial" panose="020B0604020202020204" pitchFamily="34" charset="0"/>
              <a:buChar char="•"/>
              <a:defRPr sz="1400" b="0" i="0">
                <a:solidFill>
                  <a:schemeClr val="tx1">
                    <a:lumMod val="65000"/>
                    <a:lumOff val="35000"/>
                  </a:schemeClr>
                </a:solidFill>
              </a:defRPr>
            </a:lvl1pPr>
          </a:lstStyle>
          <a:p>
            <a:pPr lvl="0" rtl="0"/>
            <a:r>
              <a:rPr lang="es-ES" noProof="0"/>
              <a:t>Haga clic para modificar el estilo de texto del patrón</a:t>
            </a:r>
          </a:p>
        </p:txBody>
      </p:sp>
      <p:sp>
        <p:nvSpPr>
          <p:cNvPr id="3" name="Gráfico 22">
            <a:extLst>
              <a:ext uri="{FF2B5EF4-FFF2-40B4-BE49-F238E27FC236}">
                <a16:creationId xmlns:a16="http://schemas.microsoft.com/office/drawing/2014/main" id="{827885C7-FA6F-4513-83BC-BEAD42F63D5B}"/>
              </a:ext>
            </a:extLst>
          </p:cNvPr>
          <p:cNvSpPr/>
          <p:nvPr userDrawn="1"/>
        </p:nvSpPr>
        <p:spPr>
          <a:xfrm>
            <a:off x="6981946" y="1726672"/>
            <a:ext cx="4284000" cy="165305"/>
          </a:xfrm>
          <a:custGeom>
            <a:avLst/>
            <a:gdLst>
              <a:gd name="connsiteX0" fmla="*/ 3700149 w 3785313"/>
              <a:gd name="connsiteY0" fmla="*/ 162194 h 165304"/>
              <a:gd name="connsiteX1" fmla="*/ 92020 w 3785313"/>
              <a:gd name="connsiteY1" fmla="*/ 162194 h 165304"/>
              <a:gd name="connsiteX2" fmla="*/ 14166 w 3785313"/>
              <a:gd name="connsiteY2" fmla="*/ 87171 h 165304"/>
              <a:gd name="connsiteX3" fmla="*/ 14166 w 3785313"/>
              <a:gd name="connsiteY3" fmla="*/ 87171 h 165304"/>
              <a:gd name="connsiteX4" fmla="*/ 92020 w 3785313"/>
              <a:gd name="connsiteY4" fmla="*/ 13420 h 165304"/>
              <a:gd name="connsiteX5" fmla="*/ 3698806 w 3785313"/>
              <a:gd name="connsiteY5" fmla="*/ 13420 h 165304"/>
              <a:gd name="connsiteX6" fmla="*/ 3776660 w 3785313"/>
              <a:gd name="connsiteY6" fmla="*/ 87171 h 165304"/>
              <a:gd name="connsiteX7" fmla="*/ 3776660 w 3785313"/>
              <a:gd name="connsiteY7" fmla="*/ 87171 h 165304"/>
              <a:gd name="connsiteX8" fmla="*/ 3700149 w 3785313"/>
              <a:gd name="connsiteY8" fmla="*/ 162194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313" h="165304">
                <a:moveTo>
                  <a:pt x="3700149" y="162194"/>
                </a:moveTo>
                <a:lnTo>
                  <a:pt x="92020" y="162194"/>
                </a:lnTo>
                <a:cubicBezTo>
                  <a:pt x="49066" y="162194"/>
                  <a:pt x="14166" y="127861"/>
                  <a:pt x="14166" y="87171"/>
                </a:cubicBezTo>
                <a:lnTo>
                  <a:pt x="14166" y="87171"/>
                </a:lnTo>
                <a:cubicBezTo>
                  <a:pt x="14166" y="46481"/>
                  <a:pt x="49066" y="13420"/>
                  <a:pt x="92020" y="13420"/>
                </a:cubicBezTo>
                <a:lnTo>
                  <a:pt x="3698806" y="13420"/>
                </a:lnTo>
                <a:cubicBezTo>
                  <a:pt x="3741760" y="13420"/>
                  <a:pt x="3776660" y="46481"/>
                  <a:pt x="3776660" y="87171"/>
                </a:cubicBezTo>
                <a:lnTo>
                  <a:pt x="3776660" y="87171"/>
                </a:lnTo>
                <a:cubicBezTo>
                  <a:pt x="3778002" y="127861"/>
                  <a:pt x="3743102" y="162194"/>
                  <a:pt x="3700149" y="162194"/>
                </a:cubicBezTo>
                <a:close/>
              </a:path>
            </a:pathLst>
          </a:custGeom>
          <a:gradFill>
            <a:gsLst>
              <a:gs pos="0">
                <a:schemeClr val="accent1"/>
              </a:gs>
              <a:gs pos="100000">
                <a:schemeClr val="accent3"/>
              </a:gs>
            </a:gsLst>
            <a:lin ang="0" scaled="1"/>
          </a:gradFill>
          <a:ln w="13403" cap="flat">
            <a:noFill/>
            <a:prstDash val="solid"/>
            <a:miter/>
          </a:ln>
        </p:spPr>
        <p:txBody>
          <a:bodyPr rtlCol="0" anchor="ctr"/>
          <a:lstStyle/>
          <a:p>
            <a:pPr rtl="0"/>
            <a:endParaRPr lang="es-ES" noProof="0" dirty="0"/>
          </a:p>
        </p:txBody>
      </p:sp>
      <p:sp>
        <p:nvSpPr>
          <p:cNvPr id="22" name="Forma libre: Forma 21">
            <a:extLst>
              <a:ext uri="{FF2B5EF4-FFF2-40B4-BE49-F238E27FC236}">
                <a16:creationId xmlns:a16="http://schemas.microsoft.com/office/drawing/2014/main" id="{30961087-B677-45AC-8D02-FEE615D17609}"/>
              </a:ext>
            </a:extLst>
          </p:cNvPr>
          <p:cNvSpPr/>
          <p:nvPr userDrawn="1"/>
        </p:nvSpPr>
        <p:spPr>
          <a:xfrm>
            <a:off x="1069371" y="-12675"/>
            <a:ext cx="1002580" cy="2144760"/>
          </a:xfrm>
          <a:custGeom>
            <a:avLst/>
            <a:gdLst>
              <a:gd name="connsiteX0" fmla="*/ 12675 w 1002580"/>
              <a:gd name="connsiteY0" fmla="*/ 12675 h 2144760"/>
              <a:gd name="connsiteX1" fmla="*/ 12675 w 1002580"/>
              <a:gd name="connsiteY1" fmla="*/ 1652337 h 2144760"/>
              <a:gd name="connsiteX2" fmla="*/ 498736 w 1002580"/>
              <a:gd name="connsiteY2" fmla="*/ 2139668 h 2144760"/>
              <a:gd name="connsiteX3" fmla="*/ 516503 w 1002580"/>
              <a:gd name="connsiteY3" fmla="*/ 2139668 h 2144760"/>
              <a:gd name="connsiteX4" fmla="*/ 1002564 w 1002580"/>
              <a:gd name="connsiteY4" fmla="*/ 1652337 h 2144760"/>
              <a:gd name="connsiteX5" fmla="*/ 1002564 w 1002580"/>
              <a:gd name="connsiteY5" fmla="*/ 12675 h 2144760"/>
              <a:gd name="connsiteX6" fmla="*/ 12675 w 1002580"/>
              <a:gd name="connsiteY6" fmla="*/ 12675 h 2144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2580" h="2144760">
                <a:moveTo>
                  <a:pt x="12675" y="12675"/>
                </a:moveTo>
                <a:lnTo>
                  <a:pt x="12675" y="1652337"/>
                </a:lnTo>
                <a:cubicBezTo>
                  <a:pt x="12675" y="1652337"/>
                  <a:pt x="12675" y="2139668"/>
                  <a:pt x="498736" y="2139668"/>
                </a:cubicBezTo>
                <a:lnTo>
                  <a:pt x="516503" y="2139668"/>
                </a:lnTo>
                <a:cubicBezTo>
                  <a:pt x="516503" y="2139668"/>
                  <a:pt x="1002564" y="2139668"/>
                  <a:pt x="1002564" y="1652337"/>
                </a:cubicBezTo>
                <a:lnTo>
                  <a:pt x="1002564" y="12675"/>
                </a:lnTo>
                <a:lnTo>
                  <a:pt x="12675" y="12675"/>
                </a:lnTo>
                <a:close/>
              </a:path>
            </a:pathLst>
          </a:custGeom>
          <a:solidFill>
            <a:schemeClr val="accent3"/>
          </a:solidFill>
          <a:ln w="12684" cap="flat">
            <a:noFill/>
            <a:prstDash val="solid"/>
            <a:miter/>
          </a:ln>
        </p:spPr>
        <p:txBody>
          <a:bodyPr rtlCol="0" anchor="ctr"/>
          <a:lstStyle/>
          <a:p>
            <a:pPr rtl="0"/>
            <a:endParaRPr lang="es-ES" noProof="0" dirty="0"/>
          </a:p>
        </p:txBody>
      </p:sp>
    </p:spTree>
    <p:extLst>
      <p:ext uri="{BB962C8B-B14F-4D97-AF65-F5344CB8AC3E}">
        <p14:creationId xmlns:p14="http://schemas.microsoft.com/office/powerpoint/2010/main" val="190052269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Diapositiva con gráfico">
    <p:spTree>
      <p:nvGrpSpPr>
        <p:cNvPr id="1" name=""/>
        <p:cNvGrpSpPr/>
        <p:nvPr/>
      </p:nvGrpSpPr>
      <p:grpSpPr>
        <a:xfrm>
          <a:off x="0" y="0"/>
          <a:ext cx="0" cy="0"/>
          <a:chOff x="0" y="0"/>
          <a:chExt cx="0" cy="0"/>
        </a:xfrm>
      </p:grpSpPr>
      <p:sp>
        <p:nvSpPr>
          <p:cNvPr id="48" name="Elipse 47">
            <a:extLst>
              <a:ext uri="{FF2B5EF4-FFF2-40B4-BE49-F238E27FC236}">
                <a16:creationId xmlns:a16="http://schemas.microsoft.com/office/drawing/2014/main" id="{6BE8D45D-1E08-4F59-96CC-EA53D7CA6AB0}"/>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49" name="Gráfico 12">
            <a:extLst>
              <a:ext uri="{FF2B5EF4-FFF2-40B4-BE49-F238E27FC236}">
                <a16:creationId xmlns:a16="http://schemas.microsoft.com/office/drawing/2014/main" id="{8E968353-82DA-42A2-88B6-AEFCF124AF4E}"/>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s-ES" noProof="0" dirty="0"/>
          </a:p>
        </p:txBody>
      </p:sp>
      <p:sp>
        <p:nvSpPr>
          <p:cNvPr id="2" name="Título 1">
            <a:extLst>
              <a:ext uri="{FF2B5EF4-FFF2-40B4-BE49-F238E27FC236}">
                <a16:creationId xmlns:a16="http://schemas.microsoft.com/office/drawing/2014/main" id="{81053F33-9837-4E9F-8D29-24A800D841E9}"/>
              </a:ext>
            </a:extLst>
          </p:cNvPr>
          <p:cNvSpPr>
            <a:spLocks noGrp="1"/>
          </p:cNvSpPr>
          <p:nvPr>
            <p:ph type="title" hasCustomPrompt="1"/>
          </p:nvPr>
        </p:nvSpPr>
        <p:spPr>
          <a:xfrm>
            <a:off x="5642753" y="1474969"/>
            <a:ext cx="4395258" cy="676275"/>
          </a:xfrm>
        </p:spPr>
        <p:txBody>
          <a:bodyPr rtlCol="0" anchor="b">
            <a:normAutofit/>
          </a:bodyPr>
          <a:lstStyle>
            <a:lvl1pPr algn="l">
              <a:defRPr sz="4000"/>
            </a:lvl1pPr>
          </a:lstStyle>
          <a:p>
            <a:pPr rtl="0"/>
            <a:r>
              <a:rPr lang="es-ES" noProof="0" dirty="0"/>
              <a:t>DIAPOSITIVA CON GRÁFICO</a:t>
            </a:r>
          </a:p>
        </p:txBody>
      </p:sp>
      <p:sp>
        <p:nvSpPr>
          <p:cNvPr id="4" name="Marcador de fecha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lvl1pPr rtl="0">
              <a:defRPr/>
            </a:lvl1pPr>
          </a:lstStyle>
          <a:p>
            <a:r>
              <a:rPr lang="es-ES" dirty="0"/>
              <a:t>DD.MM.20XX</a:t>
            </a:r>
          </a:p>
        </p:txBody>
      </p:sp>
      <p:sp>
        <p:nvSpPr>
          <p:cNvPr id="5" name="Marcador de pie de página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es-ES" noProof="0" dirty="0"/>
              <a:t>AGREGAR UN PIE DE PÁGINA</a:t>
            </a:r>
          </a:p>
        </p:txBody>
      </p:sp>
      <p:sp>
        <p:nvSpPr>
          <p:cNvPr id="6" name="Marcador de número de diapositiva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es-ES" noProof="0" smtClean="0"/>
              <a:t>‹Nº›</a:t>
            </a:fld>
            <a:endParaRPr lang="es-ES" noProof="0" dirty="0"/>
          </a:p>
        </p:txBody>
      </p:sp>
      <p:sp>
        <p:nvSpPr>
          <p:cNvPr id="17" name="Marcador de texto 26">
            <a:extLst>
              <a:ext uri="{FF2B5EF4-FFF2-40B4-BE49-F238E27FC236}">
                <a16:creationId xmlns:a16="http://schemas.microsoft.com/office/drawing/2014/main" id="{C990C5BD-BC2C-4822-AA4E-446B77052F23}"/>
              </a:ext>
            </a:extLst>
          </p:cNvPr>
          <p:cNvSpPr>
            <a:spLocks noGrp="1"/>
          </p:cNvSpPr>
          <p:nvPr>
            <p:ph type="body" sz="quarter" idx="16"/>
          </p:nvPr>
        </p:nvSpPr>
        <p:spPr>
          <a:xfrm>
            <a:off x="5649889" y="2592569"/>
            <a:ext cx="5630885" cy="701675"/>
          </a:xfrm>
        </p:spPr>
        <p:txBody>
          <a:bodyPr rtlCol="0">
            <a:noAutofit/>
          </a:bodyPr>
          <a:lstStyle>
            <a:lvl1pPr marL="0" indent="0" algn="l">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es-ES" noProof="0"/>
              <a:t>Haga clic para modificar el estilo de texto del patrón</a:t>
            </a:r>
          </a:p>
        </p:txBody>
      </p:sp>
      <p:sp>
        <p:nvSpPr>
          <p:cNvPr id="24" name="Marcador de texto 2">
            <a:extLst>
              <a:ext uri="{FF2B5EF4-FFF2-40B4-BE49-F238E27FC236}">
                <a16:creationId xmlns:a16="http://schemas.microsoft.com/office/drawing/2014/main" id="{B971AAD9-2660-4922-9B41-C45976A31C4F}"/>
              </a:ext>
            </a:extLst>
          </p:cNvPr>
          <p:cNvSpPr>
            <a:spLocks noGrp="1"/>
          </p:cNvSpPr>
          <p:nvPr>
            <p:ph type="body" idx="18" hasCustomPrompt="1"/>
          </p:nvPr>
        </p:nvSpPr>
        <p:spPr>
          <a:xfrm>
            <a:off x="6126385" y="3719427"/>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s-ES" noProof="0" dirty="0"/>
              <a:t>30 %</a:t>
            </a:r>
          </a:p>
        </p:txBody>
      </p:sp>
      <p:sp>
        <p:nvSpPr>
          <p:cNvPr id="30" name="Marcador de texto 26">
            <a:extLst>
              <a:ext uri="{FF2B5EF4-FFF2-40B4-BE49-F238E27FC236}">
                <a16:creationId xmlns:a16="http://schemas.microsoft.com/office/drawing/2014/main" id="{527B617A-AB11-44E9-B2E2-53B7F35CD968}"/>
              </a:ext>
            </a:extLst>
          </p:cNvPr>
          <p:cNvSpPr>
            <a:spLocks noGrp="1"/>
          </p:cNvSpPr>
          <p:nvPr>
            <p:ph type="body" sz="quarter" idx="21" hasCustomPrompt="1"/>
          </p:nvPr>
        </p:nvSpPr>
        <p:spPr>
          <a:xfrm>
            <a:off x="6126386" y="3990708"/>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es-ES" noProof="0" dirty="0"/>
              <a:t>Título de la categoría</a:t>
            </a:r>
          </a:p>
        </p:txBody>
      </p:sp>
      <p:sp>
        <p:nvSpPr>
          <p:cNvPr id="23" name="Marcador de texto 2">
            <a:extLst>
              <a:ext uri="{FF2B5EF4-FFF2-40B4-BE49-F238E27FC236}">
                <a16:creationId xmlns:a16="http://schemas.microsoft.com/office/drawing/2014/main" id="{E9080FED-3BFC-4CCC-8B5A-A2942CA5CF36}"/>
              </a:ext>
            </a:extLst>
          </p:cNvPr>
          <p:cNvSpPr>
            <a:spLocks noGrp="1"/>
          </p:cNvSpPr>
          <p:nvPr>
            <p:ph type="body" idx="22" hasCustomPrompt="1"/>
          </p:nvPr>
        </p:nvSpPr>
        <p:spPr>
          <a:xfrm>
            <a:off x="6126410" y="4451492"/>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s-ES" noProof="0" dirty="0"/>
              <a:t>10 %</a:t>
            </a:r>
          </a:p>
        </p:txBody>
      </p:sp>
      <p:sp>
        <p:nvSpPr>
          <p:cNvPr id="25" name="Marcador de texto 26">
            <a:extLst>
              <a:ext uri="{FF2B5EF4-FFF2-40B4-BE49-F238E27FC236}">
                <a16:creationId xmlns:a16="http://schemas.microsoft.com/office/drawing/2014/main" id="{E7EC8229-D712-4FD1-990B-9212FC211A9B}"/>
              </a:ext>
            </a:extLst>
          </p:cNvPr>
          <p:cNvSpPr>
            <a:spLocks noGrp="1"/>
          </p:cNvSpPr>
          <p:nvPr>
            <p:ph type="body" sz="quarter" idx="23" hasCustomPrompt="1"/>
          </p:nvPr>
        </p:nvSpPr>
        <p:spPr>
          <a:xfrm>
            <a:off x="6126411" y="4722773"/>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es-ES" noProof="0" dirty="0"/>
              <a:t>Título de la categoría</a:t>
            </a:r>
          </a:p>
        </p:txBody>
      </p:sp>
      <p:sp>
        <p:nvSpPr>
          <p:cNvPr id="27" name="Marcador de texto 2">
            <a:extLst>
              <a:ext uri="{FF2B5EF4-FFF2-40B4-BE49-F238E27FC236}">
                <a16:creationId xmlns:a16="http://schemas.microsoft.com/office/drawing/2014/main" id="{27341020-DCB7-4CC5-BE55-AAAF421822ED}"/>
              </a:ext>
            </a:extLst>
          </p:cNvPr>
          <p:cNvSpPr>
            <a:spLocks noGrp="1"/>
          </p:cNvSpPr>
          <p:nvPr>
            <p:ph type="body" idx="24" hasCustomPrompt="1"/>
          </p:nvPr>
        </p:nvSpPr>
        <p:spPr>
          <a:xfrm>
            <a:off x="8065899" y="3719427"/>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s-ES" noProof="0" dirty="0"/>
              <a:t>25 %</a:t>
            </a:r>
          </a:p>
        </p:txBody>
      </p:sp>
      <p:sp>
        <p:nvSpPr>
          <p:cNvPr id="29" name="Marcador de texto 26">
            <a:extLst>
              <a:ext uri="{FF2B5EF4-FFF2-40B4-BE49-F238E27FC236}">
                <a16:creationId xmlns:a16="http://schemas.microsoft.com/office/drawing/2014/main" id="{B1896019-AE20-47E2-AA66-ED9D16B2DAF7}"/>
              </a:ext>
            </a:extLst>
          </p:cNvPr>
          <p:cNvSpPr>
            <a:spLocks noGrp="1"/>
          </p:cNvSpPr>
          <p:nvPr>
            <p:ph type="body" sz="quarter" idx="25" hasCustomPrompt="1"/>
          </p:nvPr>
        </p:nvSpPr>
        <p:spPr>
          <a:xfrm>
            <a:off x="8065900" y="3990708"/>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es-ES" noProof="0" dirty="0"/>
              <a:t>Título de la categoría</a:t>
            </a:r>
          </a:p>
        </p:txBody>
      </p:sp>
      <p:sp>
        <p:nvSpPr>
          <p:cNvPr id="32" name="Marcador de texto 2">
            <a:extLst>
              <a:ext uri="{FF2B5EF4-FFF2-40B4-BE49-F238E27FC236}">
                <a16:creationId xmlns:a16="http://schemas.microsoft.com/office/drawing/2014/main" id="{212C49D2-92E0-4567-8BD4-9B8FC0536701}"/>
              </a:ext>
            </a:extLst>
          </p:cNvPr>
          <p:cNvSpPr>
            <a:spLocks noGrp="1"/>
          </p:cNvSpPr>
          <p:nvPr>
            <p:ph type="body" idx="26" hasCustomPrompt="1"/>
          </p:nvPr>
        </p:nvSpPr>
        <p:spPr>
          <a:xfrm>
            <a:off x="8065924" y="4451492"/>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s-ES" noProof="0" dirty="0"/>
              <a:t>10 %</a:t>
            </a:r>
          </a:p>
        </p:txBody>
      </p:sp>
      <p:sp>
        <p:nvSpPr>
          <p:cNvPr id="33" name="Marcador de texto 26">
            <a:extLst>
              <a:ext uri="{FF2B5EF4-FFF2-40B4-BE49-F238E27FC236}">
                <a16:creationId xmlns:a16="http://schemas.microsoft.com/office/drawing/2014/main" id="{6B5DA211-72E1-4B00-AA61-980CE5A34565}"/>
              </a:ext>
            </a:extLst>
          </p:cNvPr>
          <p:cNvSpPr>
            <a:spLocks noGrp="1"/>
          </p:cNvSpPr>
          <p:nvPr>
            <p:ph type="body" sz="quarter" idx="27" hasCustomPrompt="1"/>
          </p:nvPr>
        </p:nvSpPr>
        <p:spPr>
          <a:xfrm>
            <a:off x="8065925" y="4722773"/>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es-ES" noProof="0" dirty="0"/>
              <a:t>Título de la categoría</a:t>
            </a:r>
          </a:p>
        </p:txBody>
      </p:sp>
      <p:sp>
        <p:nvSpPr>
          <p:cNvPr id="35" name="Marcador de texto 2">
            <a:extLst>
              <a:ext uri="{FF2B5EF4-FFF2-40B4-BE49-F238E27FC236}">
                <a16:creationId xmlns:a16="http://schemas.microsoft.com/office/drawing/2014/main" id="{A7CF7C63-619A-46EE-AF36-FCA26441A064}"/>
              </a:ext>
            </a:extLst>
          </p:cNvPr>
          <p:cNvSpPr>
            <a:spLocks noGrp="1"/>
          </p:cNvSpPr>
          <p:nvPr>
            <p:ph type="body" idx="28" hasCustomPrompt="1"/>
          </p:nvPr>
        </p:nvSpPr>
        <p:spPr>
          <a:xfrm>
            <a:off x="10005413" y="3719427"/>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s-ES" noProof="0" dirty="0"/>
              <a:t>20 %</a:t>
            </a:r>
          </a:p>
        </p:txBody>
      </p:sp>
      <p:sp>
        <p:nvSpPr>
          <p:cNvPr id="36" name="Marcador de texto 26">
            <a:extLst>
              <a:ext uri="{FF2B5EF4-FFF2-40B4-BE49-F238E27FC236}">
                <a16:creationId xmlns:a16="http://schemas.microsoft.com/office/drawing/2014/main" id="{92E0EA61-C10D-4760-B03F-F27BCF1FC24C}"/>
              </a:ext>
            </a:extLst>
          </p:cNvPr>
          <p:cNvSpPr>
            <a:spLocks noGrp="1"/>
          </p:cNvSpPr>
          <p:nvPr>
            <p:ph type="body" sz="quarter" idx="29" hasCustomPrompt="1"/>
          </p:nvPr>
        </p:nvSpPr>
        <p:spPr>
          <a:xfrm>
            <a:off x="10005414" y="3990708"/>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es-ES" noProof="0" dirty="0"/>
              <a:t>Título de la categoría</a:t>
            </a:r>
          </a:p>
        </p:txBody>
      </p:sp>
      <p:sp>
        <p:nvSpPr>
          <p:cNvPr id="38" name="Marcador de texto 2">
            <a:extLst>
              <a:ext uri="{FF2B5EF4-FFF2-40B4-BE49-F238E27FC236}">
                <a16:creationId xmlns:a16="http://schemas.microsoft.com/office/drawing/2014/main" id="{1A3A14FA-D9E9-4000-B30C-14CADBFE48F6}"/>
              </a:ext>
            </a:extLst>
          </p:cNvPr>
          <p:cNvSpPr>
            <a:spLocks noGrp="1"/>
          </p:cNvSpPr>
          <p:nvPr>
            <p:ph type="body" idx="30" hasCustomPrompt="1"/>
          </p:nvPr>
        </p:nvSpPr>
        <p:spPr>
          <a:xfrm>
            <a:off x="10005438" y="4451492"/>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s-ES" noProof="0" dirty="0"/>
              <a:t>5 %</a:t>
            </a:r>
          </a:p>
        </p:txBody>
      </p:sp>
      <p:sp>
        <p:nvSpPr>
          <p:cNvPr id="39" name="Marcador de texto 26">
            <a:extLst>
              <a:ext uri="{FF2B5EF4-FFF2-40B4-BE49-F238E27FC236}">
                <a16:creationId xmlns:a16="http://schemas.microsoft.com/office/drawing/2014/main" id="{0FBCB607-92E0-4206-871B-10CAEB3377B3}"/>
              </a:ext>
            </a:extLst>
          </p:cNvPr>
          <p:cNvSpPr>
            <a:spLocks noGrp="1"/>
          </p:cNvSpPr>
          <p:nvPr>
            <p:ph type="body" sz="quarter" idx="31" hasCustomPrompt="1"/>
          </p:nvPr>
        </p:nvSpPr>
        <p:spPr>
          <a:xfrm>
            <a:off x="10005439" y="4722773"/>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es-ES" noProof="0" dirty="0"/>
              <a:t>Título de la categoría</a:t>
            </a:r>
          </a:p>
        </p:txBody>
      </p:sp>
      <p:sp>
        <p:nvSpPr>
          <p:cNvPr id="19" name="Marcador de posición de gráfico 18">
            <a:extLst>
              <a:ext uri="{FF2B5EF4-FFF2-40B4-BE49-F238E27FC236}">
                <a16:creationId xmlns:a16="http://schemas.microsoft.com/office/drawing/2014/main" id="{08CD548A-F4DA-41C7-BC55-620C696D5A6A}"/>
              </a:ext>
            </a:extLst>
          </p:cNvPr>
          <p:cNvSpPr>
            <a:spLocks noGrp="1"/>
          </p:cNvSpPr>
          <p:nvPr>
            <p:ph type="chart" sz="quarter" idx="32"/>
          </p:nvPr>
        </p:nvSpPr>
        <p:spPr>
          <a:xfrm>
            <a:off x="911225" y="908050"/>
            <a:ext cx="4284663" cy="4365625"/>
          </a:xfrm>
        </p:spPr>
        <p:txBody>
          <a:bodyPr rtlCol="0" anchor="ctr" anchorCtr="0">
            <a:normAutofit/>
          </a:bodyPr>
          <a:lstStyle>
            <a:lvl1pPr marL="0" indent="0" algn="ctr">
              <a:buNone/>
              <a:defRPr sz="1600">
                <a:solidFill>
                  <a:schemeClr val="tx1">
                    <a:lumMod val="50000"/>
                    <a:lumOff val="50000"/>
                  </a:schemeClr>
                </a:solidFill>
              </a:defRPr>
            </a:lvl1pPr>
          </a:lstStyle>
          <a:p>
            <a:pPr rtl="0"/>
            <a:r>
              <a:rPr lang="es-ES" noProof="0"/>
              <a:t>Haga clic en el icono para agregar un gráfico</a:t>
            </a:r>
            <a:endParaRPr lang="es-ES" noProof="0" dirty="0"/>
          </a:p>
        </p:txBody>
      </p:sp>
      <p:grpSp>
        <p:nvGrpSpPr>
          <p:cNvPr id="41" name="Gráfico 39">
            <a:extLst>
              <a:ext uri="{FF2B5EF4-FFF2-40B4-BE49-F238E27FC236}">
                <a16:creationId xmlns:a16="http://schemas.microsoft.com/office/drawing/2014/main" id="{D0A213E0-4DC9-4F6A-98B8-21DE9AE2D9B0}"/>
              </a:ext>
            </a:extLst>
          </p:cNvPr>
          <p:cNvGrpSpPr/>
          <p:nvPr userDrawn="1"/>
        </p:nvGrpSpPr>
        <p:grpSpPr>
          <a:xfrm>
            <a:off x="10008352" y="0"/>
            <a:ext cx="2188800" cy="1933794"/>
            <a:chOff x="10003200" y="0"/>
            <a:chExt cx="2188800" cy="1933794"/>
          </a:xfrm>
        </p:grpSpPr>
        <p:sp>
          <p:nvSpPr>
            <p:cNvPr id="42" name="Forma libre: Forma 41">
              <a:extLst>
                <a:ext uri="{FF2B5EF4-FFF2-40B4-BE49-F238E27FC236}">
                  <a16:creationId xmlns:a16="http://schemas.microsoft.com/office/drawing/2014/main" id="{24312820-32BB-4DFC-B775-2031DE03F33E}"/>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es-ES" noProof="0" dirty="0"/>
            </a:p>
          </p:txBody>
        </p:sp>
        <p:sp>
          <p:nvSpPr>
            <p:cNvPr id="43" name="Forma libre: Forma 42">
              <a:extLst>
                <a:ext uri="{FF2B5EF4-FFF2-40B4-BE49-F238E27FC236}">
                  <a16:creationId xmlns:a16="http://schemas.microsoft.com/office/drawing/2014/main" id="{F9B4581F-B122-40B8-BE37-64894A713B38}"/>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es-ES" noProof="0" dirty="0"/>
            </a:p>
          </p:txBody>
        </p:sp>
        <p:sp>
          <p:nvSpPr>
            <p:cNvPr id="44" name="Forma libre: Forma 43">
              <a:extLst>
                <a:ext uri="{FF2B5EF4-FFF2-40B4-BE49-F238E27FC236}">
                  <a16:creationId xmlns:a16="http://schemas.microsoft.com/office/drawing/2014/main" id="{C7CF8C75-A610-43BA-923F-335A6051357D}"/>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es-ES" noProof="0" dirty="0"/>
            </a:p>
          </p:txBody>
        </p:sp>
        <p:sp>
          <p:nvSpPr>
            <p:cNvPr id="45" name="Forma libre: Forma 44">
              <a:extLst>
                <a:ext uri="{FF2B5EF4-FFF2-40B4-BE49-F238E27FC236}">
                  <a16:creationId xmlns:a16="http://schemas.microsoft.com/office/drawing/2014/main" id="{56793F9B-5B71-414E-9CB2-2B76F8308871}"/>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es-ES" noProof="0" dirty="0"/>
            </a:p>
          </p:txBody>
        </p:sp>
        <p:sp>
          <p:nvSpPr>
            <p:cNvPr id="46" name="Forma libre: Forma 45">
              <a:extLst>
                <a:ext uri="{FF2B5EF4-FFF2-40B4-BE49-F238E27FC236}">
                  <a16:creationId xmlns:a16="http://schemas.microsoft.com/office/drawing/2014/main" id="{9807DE94-0E8D-4E1B-A7D2-E0F91AF2E54C}"/>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es-ES" noProof="0" dirty="0"/>
            </a:p>
          </p:txBody>
        </p:sp>
        <p:sp>
          <p:nvSpPr>
            <p:cNvPr id="47" name="Forma libre: Forma 46">
              <a:extLst>
                <a:ext uri="{FF2B5EF4-FFF2-40B4-BE49-F238E27FC236}">
                  <a16:creationId xmlns:a16="http://schemas.microsoft.com/office/drawing/2014/main" id="{7BC592BA-C191-49B5-8F41-8E14CFFDAC40}"/>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es-ES" noProof="0" dirty="0"/>
            </a:p>
          </p:txBody>
        </p:sp>
      </p:grpSp>
      <p:sp>
        <p:nvSpPr>
          <p:cNvPr id="3" name="Gráfico 50">
            <a:extLst>
              <a:ext uri="{FF2B5EF4-FFF2-40B4-BE49-F238E27FC236}">
                <a16:creationId xmlns:a16="http://schemas.microsoft.com/office/drawing/2014/main" id="{33AA43FA-C2DC-406C-BFE6-A2A804112236}"/>
              </a:ext>
            </a:extLst>
          </p:cNvPr>
          <p:cNvSpPr/>
          <p:nvPr/>
        </p:nvSpPr>
        <p:spPr>
          <a:xfrm>
            <a:off x="5731818" y="2267879"/>
            <a:ext cx="3672000" cy="165305"/>
          </a:xfrm>
          <a:custGeom>
            <a:avLst/>
            <a:gdLst>
              <a:gd name="connsiteX0" fmla="*/ 2957222 w 3016875"/>
              <a:gd name="connsiteY0" fmla="*/ 159503 h 165304"/>
              <a:gd name="connsiteX1" fmla="*/ 71329 w 3016875"/>
              <a:gd name="connsiteY1" fmla="*/ 159503 h 165304"/>
              <a:gd name="connsiteX2" fmla="*/ 9059 w 3016875"/>
              <a:gd name="connsiteY2" fmla="*/ 84480 h 165304"/>
              <a:gd name="connsiteX3" fmla="*/ 9059 w 3016875"/>
              <a:gd name="connsiteY3" fmla="*/ 84480 h 165304"/>
              <a:gd name="connsiteX4" fmla="*/ 71329 w 3016875"/>
              <a:gd name="connsiteY4" fmla="*/ 10729 h 165304"/>
              <a:gd name="connsiteX5" fmla="*/ 2956149 w 3016875"/>
              <a:gd name="connsiteY5" fmla="*/ 10729 h 165304"/>
              <a:gd name="connsiteX6" fmla="*/ 3018419 w 3016875"/>
              <a:gd name="connsiteY6" fmla="*/ 84480 h 165304"/>
              <a:gd name="connsiteX7" fmla="*/ 3018419 w 3016875"/>
              <a:gd name="connsiteY7" fmla="*/ 84480 h 165304"/>
              <a:gd name="connsiteX8" fmla="*/ 2957222 w 3016875"/>
              <a:gd name="connsiteY8" fmla="*/ 159503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16875" h="165304">
                <a:moveTo>
                  <a:pt x="2957222" y="159503"/>
                </a:moveTo>
                <a:lnTo>
                  <a:pt x="71329" y="159503"/>
                </a:lnTo>
                <a:cubicBezTo>
                  <a:pt x="36973" y="159503"/>
                  <a:pt x="9059" y="125171"/>
                  <a:pt x="9059" y="84480"/>
                </a:cubicBezTo>
                <a:lnTo>
                  <a:pt x="9059" y="84480"/>
                </a:lnTo>
                <a:cubicBezTo>
                  <a:pt x="9059" y="43790"/>
                  <a:pt x="36973" y="10729"/>
                  <a:pt x="71329" y="10729"/>
                </a:cubicBezTo>
                <a:lnTo>
                  <a:pt x="2956149" y="10729"/>
                </a:lnTo>
                <a:cubicBezTo>
                  <a:pt x="2990505" y="10729"/>
                  <a:pt x="3018419" y="43790"/>
                  <a:pt x="3018419" y="84480"/>
                </a:cubicBezTo>
                <a:lnTo>
                  <a:pt x="3018419" y="84480"/>
                </a:lnTo>
                <a:cubicBezTo>
                  <a:pt x="3019492" y="125171"/>
                  <a:pt x="2991578" y="159503"/>
                  <a:pt x="2957222" y="159503"/>
                </a:cubicBezTo>
                <a:close/>
              </a:path>
            </a:pathLst>
          </a:custGeom>
          <a:gradFill>
            <a:gsLst>
              <a:gs pos="0">
                <a:schemeClr val="accent1"/>
              </a:gs>
              <a:gs pos="100000">
                <a:schemeClr val="accent3"/>
              </a:gs>
            </a:gsLst>
            <a:lin ang="0" scaled="1"/>
          </a:gradFill>
          <a:ln w="10716" cap="flat">
            <a:noFill/>
            <a:prstDash val="solid"/>
            <a:miter/>
          </a:ln>
        </p:spPr>
        <p:txBody>
          <a:bodyPr rtlCol="0" anchor="ctr"/>
          <a:lstStyle/>
          <a:p>
            <a:pPr rtl="0"/>
            <a:endParaRPr lang="es-ES" noProof="0" dirty="0"/>
          </a:p>
        </p:txBody>
      </p:sp>
    </p:spTree>
    <p:extLst>
      <p:ext uri="{BB962C8B-B14F-4D97-AF65-F5344CB8AC3E}">
        <p14:creationId xmlns:p14="http://schemas.microsoft.com/office/powerpoint/2010/main" val="26266882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Comparación con subtítulo">
    <p:spTree>
      <p:nvGrpSpPr>
        <p:cNvPr id="1" name=""/>
        <p:cNvGrpSpPr/>
        <p:nvPr/>
      </p:nvGrpSpPr>
      <p:grpSpPr>
        <a:xfrm>
          <a:off x="0" y="0"/>
          <a:ext cx="0" cy="0"/>
          <a:chOff x="0" y="0"/>
          <a:chExt cx="0" cy="0"/>
        </a:xfrm>
      </p:grpSpPr>
      <p:sp>
        <p:nvSpPr>
          <p:cNvPr id="48" name="Elipse 47">
            <a:extLst>
              <a:ext uri="{FF2B5EF4-FFF2-40B4-BE49-F238E27FC236}">
                <a16:creationId xmlns:a16="http://schemas.microsoft.com/office/drawing/2014/main" id="{6F44C9A9-0E74-4918-9B66-273196D2956C}"/>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49" name="Gráfico 12">
            <a:extLst>
              <a:ext uri="{FF2B5EF4-FFF2-40B4-BE49-F238E27FC236}">
                <a16:creationId xmlns:a16="http://schemas.microsoft.com/office/drawing/2014/main" id="{4FD74D9D-1BEE-4A13-ABAA-5FBA5C4D1BFA}"/>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s-ES" noProof="0" dirty="0"/>
          </a:p>
        </p:txBody>
      </p:sp>
      <p:sp>
        <p:nvSpPr>
          <p:cNvPr id="2" name="Título 1">
            <a:extLst>
              <a:ext uri="{FF2B5EF4-FFF2-40B4-BE49-F238E27FC236}">
                <a16:creationId xmlns:a16="http://schemas.microsoft.com/office/drawing/2014/main" id="{81053F33-9837-4E9F-8D29-24A800D841E9}"/>
              </a:ext>
            </a:extLst>
          </p:cNvPr>
          <p:cNvSpPr>
            <a:spLocks noGrp="1"/>
          </p:cNvSpPr>
          <p:nvPr>
            <p:ph type="title" hasCustomPrompt="1"/>
          </p:nvPr>
        </p:nvSpPr>
        <p:spPr>
          <a:xfrm>
            <a:off x="831850" y="781050"/>
            <a:ext cx="10515600" cy="676275"/>
          </a:xfrm>
        </p:spPr>
        <p:txBody>
          <a:bodyPr rtlCol="0" anchor="b">
            <a:normAutofit/>
          </a:bodyPr>
          <a:lstStyle>
            <a:lvl1pPr algn="ctr">
              <a:defRPr sz="4000"/>
            </a:lvl1pPr>
          </a:lstStyle>
          <a:p>
            <a:pPr rtl="0"/>
            <a:r>
              <a:rPr lang="es-ES" noProof="0" dirty="0"/>
              <a:t>COMPARACIÓN</a:t>
            </a:r>
          </a:p>
        </p:txBody>
      </p:sp>
      <p:sp>
        <p:nvSpPr>
          <p:cNvPr id="3" name="Marcador de texto 2">
            <a:extLst>
              <a:ext uri="{FF2B5EF4-FFF2-40B4-BE49-F238E27FC236}">
                <a16:creationId xmlns:a16="http://schemas.microsoft.com/office/drawing/2014/main" id="{40DFDBBD-D278-4F5A-BD28-172F5B157E88}"/>
              </a:ext>
            </a:extLst>
          </p:cNvPr>
          <p:cNvSpPr>
            <a:spLocks noGrp="1"/>
          </p:cNvSpPr>
          <p:nvPr>
            <p:ph type="body" idx="1" hasCustomPrompt="1"/>
          </p:nvPr>
        </p:nvSpPr>
        <p:spPr>
          <a:xfrm>
            <a:off x="811311" y="2959593"/>
            <a:ext cx="4365625" cy="365125"/>
          </a:xfrm>
        </p:spPr>
        <p:txBody>
          <a:bodyPr rtlCol="0">
            <a:normAutofit/>
          </a:bodyPr>
          <a:lstStyle>
            <a:lvl1pPr marL="0" indent="0">
              <a:buNone/>
              <a:defRPr sz="25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s-ES" noProof="0" dirty="0"/>
              <a:t>TÍTULO DE LA SECCIÓN 1</a:t>
            </a:r>
          </a:p>
        </p:txBody>
      </p:sp>
      <p:sp>
        <p:nvSpPr>
          <p:cNvPr id="4" name="Marcador de fecha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lvl1pPr rtl="0">
              <a:defRPr/>
            </a:lvl1pPr>
          </a:lstStyle>
          <a:p>
            <a:r>
              <a:rPr lang="es-ES" dirty="0"/>
              <a:t>DD.MM.20XX</a:t>
            </a:r>
          </a:p>
        </p:txBody>
      </p:sp>
      <p:sp>
        <p:nvSpPr>
          <p:cNvPr id="5" name="Marcador de pie de página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es-ES" noProof="0" dirty="0"/>
              <a:t>AGREGAR UN PIE DE PÁGINA</a:t>
            </a:r>
          </a:p>
        </p:txBody>
      </p:sp>
      <p:sp>
        <p:nvSpPr>
          <p:cNvPr id="6" name="Marcador de número de diapositiva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es-ES" noProof="0" smtClean="0"/>
              <a:t>‹Nº›</a:t>
            </a:fld>
            <a:endParaRPr lang="es-ES" noProof="0" dirty="0"/>
          </a:p>
        </p:txBody>
      </p:sp>
      <p:sp>
        <p:nvSpPr>
          <p:cNvPr id="17" name="Marcador de texto 26">
            <a:extLst>
              <a:ext uri="{FF2B5EF4-FFF2-40B4-BE49-F238E27FC236}">
                <a16:creationId xmlns:a16="http://schemas.microsoft.com/office/drawing/2014/main" id="{C990C5BD-BC2C-4822-AA4E-446B77052F23}"/>
              </a:ext>
            </a:extLst>
          </p:cNvPr>
          <p:cNvSpPr>
            <a:spLocks noGrp="1"/>
          </p:cNvSpPr>
          <p:nvPr>
            <p:ph type="body" sz="quarter" idx="16"/>
          </p:nvPr>
        </p:nvSpPr>
        <p:spPr>
          <a:xfrm>
            <a:off x="830066" y="1898650"/>
            <a:ext cx="10515599" cy="701675"/>
          </a:xfrm>
        </p:spPr>
        <p:txBody>
          <a:bodyPr rtlCol="0">
            <a:noAutofit/>
          </a:bodyPr>
          <a:lstStyle>
            <a:lvl1pPr marL="0" indent="0" algn="ctr">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es-ES" noProof="0"/>
              <a:t>Haga clic para modificar el estilo de texto del patrón</a:t>
            </a:r>
          </a:p>
        </p:txBody>
      </p:sp>
      <p:sp>
        <p:nvSpPr>
          <p:cNvPr id="22" name="Gráfico 19">
            <a:extLst>
              <a:ext uri="{FF2B5EF4-FFF2-40B4-BE49-F238E27FC236}">
                <a16:creationId xmlns:a16="http://schemas.microsoft.com/office/drawing/2014/main" id="{258EB2BC-F42B-4177-83EB-F2D2BF76129C}"/>
              </a:ext>
            </a:extLst>
          </p:cNvPr>
          <p:cNvSpPr/>
          <p:nvPr userDrawn="1"/>
        </p:nvSpPr>
        <p:spPr>
          <a:xfrm>
            <a:off x="3019044" y="1583026"/>
            <a:ext cx="6153912"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es-ES" noProof="0" dirty="0"/>
          </a:p>
        </p:txBody>
      </p:sp>
      <p:sp>
        <p:nvSpPr>
          <p:cNvPr id="24" name="Marcador de texto 2">
            <a:extLst>
              <a:ext uri="{FF2B5EF4-FFF2-40B4-BE49-F238E27FC236}">
                <a16:creationId xmlns:a16="http://schemas.microsoft.com/office/drawing/2014/main" id="{B971AAD9-2660-4922-9B41-C45976A31C4F}"/>
              </a:ext>
            </a:extLst>
          </p:cNvPr>
          <p:cNvSpPr>
            <a:spLocks noGrp="1"/>
          </p:cNvSpPr>
          <p:nvPr>
            <p:ph type="body" idx="18" hasCustomPrompt="1"/>
          </p:nvPr>
        </p:nvSpPr>
        <p:spPr>
          <a:xfrm>
            <a:off x="5973985" y="2959593"/>
            <a:ext cx="4365625" cy="365125"/>
          </a:xfrm>
        </p:spPr>
        <p:txBody>
          <a:bodyPr rtlCol="0">
            <a:normAutofit/>
          </a:bodyPr>
          <a:lstStyle>
            <a:lvl1pPr marL="0" indent="0">
              <a:buNone/>
              <a:defRPr sz="25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s-ES" noProof="0" dirty="0"/>
              <a:t>TÍTULO DE LA SECCIÓN 2</a:t>
            </a:r>
          </a:p>
        </p:txBody>
      </p:sp>
      <p:sp>
        <p:nvSpPr>
          <p:cNvPr id="28" name="Marcador de texto 26">
            <a:extLst>
              <a:ext uri="{FF2B5EF4-FFF2-40B4-BE49-F238E27FC236}">
                <a16:creationId xmlns:a16="http://schemas.microsoft.com/office/drawing/2014/main" id="{D0525F80-1CD7-406E-A2B0-ACB0CD78A32C}"/>
              </a:ext>
            </a:extLst>
          </p:cNvPr>
          <p:cNvSpPr>
            <a:spLocks noGrp="1"/>
          </p:cNvSpPr>
          <p:nvPr>
            <p:ph type="body" sz="quarter" idx="20"/>
          </p:nvPr>
        </p:nvSpPr>
        <p:spPr>
          <a:xfrm>
            <a:off x="811311" y="3294245"/>
            <a:ext cx="4365625" cy="2333625"/>
          </a:xfrm>
        </p:spPr>
        <p:txBody>
          <a:bodyPr rtlCol="0">
            <a:normAutofit/>
          </a:bodyPr>
          <a:lstStyle>
            <a:lvl1pPr marL="180000" indent="-180000">
              <a:spcBef>
                <a:spcPts val="600"/>
              </a:spcBef>
              <a:buClr>
                <a:schemeClr val="accent3"/>
              </a:buClr>
              <a:defRPr sz="140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es-ES" noProof="0"/>
              <a:t>Haga clic para modificar el estilo de texto del patrón</a:t>
            </a:r>
          </a:p>
        </p:txBody>
      </p:sp>
      <p:sp>
        <p:nvSpPr>
          <p:cNvPr id="30" name="Marcador de texto 26">
            <a:extLst>
              <a:ext uri="{FF2B5EF4-FFF2-40B4-BE49-F238E27FC236}">
                <a16:creationId xmlns:a16="http://schemas.microsoft.com/office/drawing/2014/main" id="{527B617A-AB11-44E9-B2E2-53B7F35CD968}"/>
              </a:ext>
            </a:extLst>
          </p:cNvPr>
          <p:cNvSpPr>
            <a:spLocks noGrp="1"/>
          </p:cNvSpPr>
          <p:nvPr>
            <p:ph type="body" sz="quarter" idx="21"/>
          </p:nvPr>
        </p:nvSpPr>
        <p:spPr>
          <a:xfrm>
            <a:off x="5973985" y="3294245"/>
            <a:ext cx="4365625" cy="2333625"/>
          </a:xfrm>
        </p:spPr>
        <p:txBody>
          <a:bodyPr rtlCol="0">
            <a:normAutofit/>
          </a:bodyPr>
          <a:lstStyle>
            <a:lvl1pPr marL="180000" indent="-180000">
              <a:spcBef>
                <a:spcPts val="600"/>
              </a:spcBef>
              <a:buClr>
                <a:schemeClr val="accent3"/>
              </a:buClr>
              <a:defRPr sz="140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es-ES" noProof="0"/>
              <a:t>Haga clic para modificar el estilo de texto del patrón</a:t>
            </a:r>
          </a:p>
        </p:txBody>
      </p:sp>
      <p:grpSp>
        <p:nvGrpSpPr>
          <p:cNvPr id="41" name="Gráfico 39">
            <a:extLst>
              <a:ext uri="{FF2B5EF4-FFF2-40B4-BE49-F238E27FC236}">
                <a16:creationId xmlns:a16="http://schemas.microsoft.com/office/drawing/2014/main" id="{F4C9083C-573A-4951-8064-8A2074E45857}"/>
              </a:ext>
            </a:extLst>
          </p:cNvPr>
          <p:cNvGrpSpPr/>
          <p:nvPr/>
        </p:nvGrpSpPr>
        <p:grpSpPr>
          <a:xfrm>
            <a:off x="10008352" y="0"/>
            <a:ext cx="2188800" cy="1933794"/>
            <a:chOff x="10003200" y="0"/>
            <a:chExt cx="2188800" cy="1933794"/>
          </a:xfrm>
        </p:grpSpPr>
        <p:sp>
          <p:nvSpPr>
            <p:cNvPr id="42" name="Forma libre: Forma 41">
              <a:extLst>
                <a:ext uri="{FF2B5EF4-FFF2-40B4-BE49-F238E27FC236}">
                  <a16:creationId xmlns:a16="http://schemas.microsoft.com/office/drawing/2014/main" id="{E24D028E-B0C2-46BA-B6A7-734B26FEA98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es-ES" noProof="0" dirty="0"/>
            </a:p>
          </p:txBody>
        </p:sp>
        <p:sp>
          <p:nvSpPr>
            <p:cNvPr id="43" name="Forma libre: Forma 42">
              <a:extLst>
                <a:ext uri="{FF2B5EF4-FFF2-40B4-BE49-F238E27FC236}">
                  <a16:creationId xmlns:a16="http://schemas.microsoft.com/office/drawing/2014/main" id="{1FD2C3DF-070C-48BB-8EC1-3FE31FCD20DC}"/>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es-ES" noProof="0" dirty="0"/>
            </a:p>
          </p:txBody>
        </p:sp>
        <p:sp>
          <p:nvSpPr>
            <p:cNvPr id="44" name="Forma libre: Forma 43">
              <a:extLst>
                <a:ext uri="{FF2B5EF4-FFF2-40B4-BE49-F238E27FC236}">
                  <a16:creationId xmlns:a16="http://schemas.microsoft.com/office/drawing/2014/main" id="{F503CC8C-61AD-4DAB-B26E-509EA44669D4}"/>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es-ES" noProof="0" dirty="0"/>
            </a:p>
          </p:txBody>
        </p:sp>
        <p:sp>
          <p:nvSpPr>
            <p:cNvPr id="45" name="Forma libre: Forma 44">
              <a:extLst>
                <a:ext uri="{FF2B5EF4-FFF2-40B4-BE49-F238E27FC236}">
                  <a16:creationId xmlns:a16="http://schemas.microsoft.com/office/drawing/2014/main" id="{8BB58BBD-BF4B-44A6-A2C8-AF1BE81D516E}"/>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es-ES" noProof="0" dirty="0"/>
            </a:p>
          </p:txBody>
        </p:sp>
        <p:sp>
          <p:nvSpPr>
            <p:cNvPr id="46" name="Forma libre: Forma 45">
              <a:extLst>
                <a:ext uri="{FF2B5EF4-FFF2-40B4-BE49-F238E27FC236}">
                  <a16:creationId xmlns:a16="http://schemas.microsoft.com/office/drawing/2014/main" id="{602EAB3F-89ED-4532-AC15-8D6D0DE40EEB}"/>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es-ES" noProof="0" dirty="0"/>
            </a:p>
          </p:txBody>
        </p:sp>
        <p:sp>
          <p:nvSpPr>
            <p:cNvPr id="47" name="Forma libre: Forma 46">
              <a:extLst>
                <a:ext uri="{FF2B5EF4-FFF2-40B4-BE49-F238E27FC236}">
                  <a16:creationId xmlns:a16="http://schemas.microsoft.com/office/drawing/2014/main" id="{714D3737-C4D1-46DE-A197-29A638CA1F30}"/>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es-ES" noProof="0" dirty="0"/>
            </a:p>
          </p:txBody>
        </p:sp>
      </p:grpSp>
    </p:spTree>
    <p:extLst>
      <p:ext uri="{BB962C8B-B14F-4D97-AF65-F5344CB8AC3E}">
        <p14:creationId xmlns:p14="http://schemas.microsoft.com/office/powerpoint/2010/main" val="9899373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FB52F01D-5D0A-4E4C-95A9-C55835F3981E}" type="datetimeFigureOut">
              <a:rPr lang="es-BO" smtClean="0"/>
              <a:t>13/11/2025</a:t>
            </a:fld>
            <a:endParaRPr lang="es-BO"/>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s-BO"/>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C68BED24-B2F7-4C9A-B407-FDA299C662BD}" type="slidenum">
              <a:rPr lang="es-BO" smtClean="0"/>
              <a:t>‹Nº›</a:t>
            </a:fld>
            <a:endParaRPr lang="es-BO"/>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84131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B52F01D-5D0A-4E4C-95A9-C55835F3981E}" type="datetimeFigureOut">
              <a:rPr lang="es-BO" smtClean="0"/>
              <a:t>13/11/2025</a:t>
            </a:fld>
            <a:endParaRPr lang="es-BO"/>
          </a:p>
        </p:txBody>
      </p:sp>
      <p:sp>
        <p:nvSpPr>
          <p:cNvPr id="5" name="Footer Placeholder 4"/>
          <p:cNvSpPr>
            <a:spLocks noGrp="1"/>
          </p:cNvSpPr>
          <p:nvPr>
            <p:ph type="ftr" sz="quarter" idx="11"/>
          </p:nvPr>
        </p:nvSpPr>
        <p:spPr/>
        <p:txBody>
          <a:bodyPr/>
          <a:lstStyle/>
          <a:p>
            <a:endParaRPr lang="es-BO"/>
          </a:p>
        </p:txBody>
      </p:sp>
      <p:sp>
        <p:nvSpPr>
          <p:cNvPr id="6" name="Slide Number Placeholder 5"/>
          <p:cNvSpPr>
            <a:spLocks noGrp="1"/>
          </p:cNvSpPr>
          <p:nvPr>
            <p:ph type="sldNum" sz="quarter" idx="12"/>
          </p:nvPr>
        </p:nvSpPr>
        <p:spPr/>
        <p:txBody>
          <a:bodyPr/>
          <a:lstStyle/>
          <a:p>
            <a:fld id="{C68BED24-B2F7-4C9A-B407-FDA299C662BD}" type="slidenum">
              <a:rPr lang="es-BO" smtClean="0"/>
              <a:t>‹Nº›</a:t>
            </a:fld>
            <a:endParaRPr lang="es-BO"/>
          </a:p>
        </p:txBody>
      </p:sp>
    </p:spTree>
    <p:extLst>
      <p:ext uri="{BB962C8B-B14F-4D97-AF65-F5344CB8AC3E}">
        <p14:creationId xmlns:p14="http://schemas.microsoft.com/office/powerpoint/2010/main" val="7225713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FB52F01D-5D0A-4E4C-95A9-C55835F3981E}" type="datetimeFigureOut">
              <a:rPr lang="es-BO" smtClean="0"/>
              <a:t>13/11/2025</a:t>
            </a:fld>
            <a:endParaRPr lang="es-BO"/>
          </a:p>
        </p:txBody>
      </p:sp>
      <p:sp>
        <p:nvSpPr>
          <p:cNvPr id="5" name="Footer Placeholder 4"/>
          <p:cNvSpPr>
            <a:spLocks noGrp="1"/>
          </p:cNvSpPr>
          <p:nvPr>
            <p:ph type="ftr" sz="quarter" idx="11"/>
          </p:nvPr>
        </p:nvSpPr>
        <p:spPr/>
        <p:txBody>
          <a:bodyPr/>
          <a:lstStyle/>
          <a:p>
            <a:endParaRPr lang="es-BO"/>
          </a:p>
        </p:txBody>
      </p:sp>
      <p:sp>
        <p:nvSpPr>
          <p:cNvPr id="6" name="Slide Number Placeholder 5"/>
          <p:cNvSpPr>
            <a:spLocks noGrp="1"/>
          </p:cNvSpPr>
          <p:nvPr>
            <p:ph type="sldNum" sz="quarter" idx="12"/>
          </p:nvPr>
        </p:nvSpPr>
        <p:spPr/>
        <p:txBody>
          <a:bodyPr/>
          <a:lstStyle/>
          <a:p>
            <a:fld id="{C68BED24-B2F7-4C9A-B407-FDA299C662BD}" type="slidenum">
              <a:rPr lang="es-BO" smtClean="0"/>
              <a:t>‹Nº›</a:t>
            </a:fld>
            <a:endParaRPr lang="es-BO"/>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37003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FB52F01D-5D0A-4E4C-95A9-C55835F3981E}" type="datetimeFigureOut">
              <a:rPr lang="es-BO" smtClean="0"/>
              <a:t>13/11/2025</a:t>
            </a:fld>
            <a:endParaRPr lang="es-BO"/>
          </a:p>
        </p:txBody>
      </p:sp>
      <p:sp>
        <p:nvSpPr>
          <p:cNvPr id="6" name="Footer Placeholder 5"/>
          <p:cNvSpPr>
            <a:spLocks noGrp="1"/>
          </p:cNvSpPr>
          <p:nvPr>
            <p:ph type="ftr" sz="quarter" idx="11"/>
          </p:nvPr>
        </p:nvSpPr>
        <p:spPr/>
        <p:txBody>
          <a:bodyPr/>
          <a:lstStyle/>
          <a:p>
            <a:endParaRPr lang="es-BO"/>
          </a:p>
        </p:txBody>
      </p:sp>
      <p:sp>
        <p:nvSpPr>
          <p:cNvPr id="7" name="Slide Number Placeholder 6"/>
          <p:cNvSpPr>
            <a:spLocks noGrp="1"/>
          </p:cNvSpPr>
          <p:nvPr>
            <p:ph type="sldNum" sz="quarter" idx="12"/>
          </p:nvPr>
        </p:nvSpPr>
        <p:spPr/>
        <p:txBody>
          <a:bodyPr/>
          <a:lstStyle/>
          <a:p>
            <a:fld id="{C68BED24-B2F7-4C9A-B407-FDA299C662BD}" type="slidenum">
              <a:rPr lang="es-BO" smtClean="0"/>
              <a:t>‹Nº›</a:t>
            </a:fld>
            <a:endParaRPr lang="es-BO"/>
          </a:p>
        </p:txBody>
      </p:sp>
    </p:spTree>
    <p:extLst>
      <p:ext uri="{BB962C8B-B14F-4D97-AF65-F5344CB8AC3E}">
        <p14:creationId xmlns:p14="http://schemas.microsoft.com/office/powerpoint/2010/main" val="310635720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FB52F01D-5D0A-4E4C-95A9-C55835F3981E}" type="datetimeFigureOut">
              <a:rPr lang="es-BO" smtClean="0"/>
              <a:t>13/11/2025</a:t>
            </a:fld>
            <a:endParaRPr lang="es-BO"/>
          </a:p>
        </p:txBody>
      </p:sp>
      <p:sp>
        <p:nvSpPr>
          <p:cNvPr id="8" name="Footer Placeholder 7"/>
          <p:cNvSpPr>
            <a:spLocks noGrp="1"/>
          </p:cNvSpPr>
          <p:nvPr>
            <p:ph type="ftr" sz="quarter" idx="11"/>
          </p:nvPr>
        </p:nvSpPr>
        <p:spPr/>
        <p:txBody>
          <a:bodyPr/>
          <a:lstStyle/>
          <a:p>
            <a:endParaRPr lang="es-BO"/>
          </a:p>
        </p:txBody>
      </p:sp>
      <p:sp>
        <p:nvSpPr>
          <p:cNvPr id="9" name="Slide Number Placeholder 8"/>
          <p:cNvSpPr>
            <a:spLocks noGrp="1"/>
          </p:cNvSpPr>
          <p:nvPr>
            <p:ph type="sldNum" sz="quarter" idx="12"/>
          </p:nvPr>
        </p:nvSpPr>
        <p:spPr/>
        <p:txBody>
          <a:bodyPr/>
          <a:lstStyle/>
          <a:p>
            <a:fld id="{C68BED24-B2F7-4C9A-B407-FDA299C662BD}" type="slidenum">
              <a:rPr lang="es-BO" smtClean="0"/>
              <a:t>‹Nº›</a:t>
            </a:fld>
            <a:endParaRPr lang="es-BO"/>
          </a:p>
        </p:txBody>
      </p:sp>
    </p:spTree>
    <p:extLst>
      <p:ext uri="{BB962C8B-B14F-4D97-AF65-F5344CB8AC3E}">
        <p14:creationId xmlns:p14="http://schemas.microsoft.com/office/powerpoint/2010/main" val="32223408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FB52F01D-5D0A-4E4C-95A9-C55835F3981E}" type="datetimeFigureOut">
              <a:rPr lang="es-BO" smtClean="0"/>
              <a:t>13/11/2025</a:t>
            </a:fld>
            <a:endParaRPr lang="es-BO"/>
          </a:p>
        </p:txBody>
      </p:sp>
      <p:sp>
        <p:nvSpPr>
          <p:cNvPr id="4" name="Footer Placeholder 3"/>
          <p:cNvSpPr>
            <a:spLocks noGrp="1"/>
          </p:cNvSpPr>
          <p:nvPr>
            <p:ph type="ftr" sz="quarter" idx="11"/>
          </p:nvPr>
        </p:nvSpPr>
        <p:spPr/>
        <p:txBody>
          <a:bodyPr/>
          <a:lstStyle/>
          <a:p>
            <a:endParaRPr lang="es-BO"/>
          </a:p>
        </p:txBody>
      </p:sp>
      <p:sp>
        <p:nvSpPr>
          <p:cNvPr id="5" name="Slide Number Placeholder 4"/>
          <p:cNvSpPr>
            <a:spLocks noGrp="1"/>
          </p:cNvSpPr>
          <p:nvPr>
            <p:ph type="sldNum" sz="quarter" idx="12"/>
          </p:nvPr>
        </p:nvSpPr>
        <p:spPr/>
        <p:txBody>
          <a:bodyPr/>
          <a:lstStyle/>
          <a:p>
            <a:fld id="{C68BED24-B2F7-4C9A-B407-FDA299C662BD}" type="slidenum">
              <a:rPr lang="es-BO" smtClean="0"/>
              <a:t>‹Nº›</a:t>
            </a:fld>
            <a:endParaRPr lang="es-BO"/>
          </a:p>
        </p:txBody>
      </p:sp>
    </p:spTree>
    <p:extLst>
      <p:ext uri="{BB962C8B-B14F-4D97-AF65-F5344CB8AC3E}">
        <p14:creationId xmlns:p14="http://schemas.microsoft.com/office/powerpoint/2010/main" val="35833036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52F01D-5D0A-4E4C-95A9-C55835F3981E}" type="datetimeFigureOut">
              <a:rPr lang="es-BO" smtClean="0"/>
              <a:t>13/11/2025</a:t>
            </a:fld>
            <a:endParaRPr lang="es-BO"/>
          </a:p>
        </p:txBody>
      </p:sp>
      <p:sp>
        <p:nvSpPr>
          <p:cNvPr id="3" name="Footer Placeholder 2"/>
          <p:cNvSpPr>
            <a:spLocks noGrp="1"/>
          </p:cNvSpPr>
          <p:nvPr>
            <p:ph type="ftr" sz="quarter" idx="11"/>
          </p:nvPr>
        </p:nvSpPr>
        <p:spPr/>
        <p:txBody>
          <a:bodyPr/>
          <a:lstStyle/>
          <a:p>
            <a:endParaRPr lang="es-BO"/>
          </a:p>
        </p:txBody>
      </p:sp>
      <p:sp>
        <p:nvSpPr>
          <p:cNvPr id="4" name="Slide Number Placeholder 3"/>
          <p:cNvSpPr>
            <a:spLocks noGrp="1"/>
          </p:cNvSpPr>
          <p:nvPr>
            <p:ph type="sldNum" sz="quarter" idx="12"/>
          </p:nvPr>
        </p:nvSpPr>
        <p:spPr/>
        <p:txBody>
          <a:bodyPr/>
          <a:lstStyle/>
          <a:p>
            <a:fld id="{C68BED24-B2F7-4C9A-B407-FDA299C662BD}" type="slidenum">
              <a:rPr lang="es-BO" smtClean="0"/>
              <a:t>‹Nº›</a:t>
            </a:fld>
            <a:endParaRPr lang="es-BO"/>
          </a:p>
        </p:txBody>
      </p:sp>
    </p:spTree>
    <p:extLst>
      <p:ext uri="{BB962C8B-B14F-4D97-AF65-F5344CB8AC3E}">
        <p14:creationId xmlns:p14="http://schemas.microsoft.com/office/powerpoint/2010/main" val="393391254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FB52F01D-5D0A-4E4C-95A9-C55835F3981E}" type="datetimeFigureOut">
              <a:rPr lang="es-BO" smtClean="0"/>
              <a:t>13/11/2025</a:t>
            </a:fld>
            <a:endParaRPr lang="es-BO"/>
          </a:p>
        </p:txBody>
      </p:sp>
      <p:sp>
        <p:nvSpPr>
          <p:cNvPr id="6" name="Footer Placeholder 5"/>
          <p:cNvSpPr>
            <a:spLocks noGrp="1"/>
          </p:cNvSpPr>
          <p:nvPr>
            <p:ph type="ftr" sz="quarter" idx="11"/>
          </p:nvPr>
        </p:nvSpPr>
        <p:spPr/>
        <p:txBody>
          <a:bodyPr/>
          <a:lstStyle/>
          <a:p>
            <a:endParaRPr lang="es-BO"/>
          </a:p>
        </p:txBody>
      </p:sp>
      <p:sp>
        <p:nvSpPr>
          <p:cNvPr id="7" name="Slide Number Placeholder 6"/>
          <p:cNvSpPr>
            <a:spLocks noGrp="1"/>
          </p:cNvSpPr>
          <p:nvPr>
            <p:ph type="sldNum" sz="quarter" idx="12"/>
          </p:nvPr>
        </p:nvSpPr>
        <p:spPr/>
        <p:txBody>
          <a:bodyPr/>
          <a:lstStyle/>
          <a:p>
            <a:fld id="{C68BED24-B2F7-4C9A-B407-FDA299C662BD}" type="slidenum">
              <a:rPr lang="es-BO" smtClean="0"/>
              <a:t>‹Nº›</a:t>
            </a:fld>
            <a:endParaRPr lang="es-BO"/>
          </a:p>
        </p:txBody>
      </p:sp>
    </p:spTree>
    <p:extLst>
      <p:ext uri="{BB962C8B-B14F-4D97-AF65-F5344CB8AC3E}">
        <p14:creationId xmlns:p14="http://schemas.microsoft.com/office/powerpoint/2010/main" val="64891432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FB52F01D-5D0A-4E4C-95A9-C55835F3981E}" type="datetimeFigureOut">
              <a:rPr lang="es-BO" smtClean="0"/>
              <a:t>13/11/2025</a:t>
            </a:fld>
            <a:endParaRPr lang="es-BO"/>
          </a:p>
        </p:txBody>
      </p:sp>
      <p:sp>
        <p:nvSpPr>
          <p:cNvPr id="6" name="Footer Placeholder 5"/>
          <p:cNvSpPr>
            <a:spLocks noGrp="1"/>
          </p:cNvSpPr>
          <p:nvPr>
            <p:ph type="ftr" sz="quarter" idx="11"/>
          </p:nvPr>
        </p:nvSpPr>
        <p:spPr/>
        <p:txBody>
          <a:bodyPr/>
          <a:lstStyle/>
          <a:p>
            <a:endParaRPr lang="es-BO"/>
          </a:p>
        </p:txBody>
      </p:sp>
      <p:sp>
        <p:nvSpPr>
          <p:cNvPr id="7" name="Slide Number Placeholder 6"/>
          <p:cNvSpPr>
            <a:spLocks noGrp="1"/>
          </p:cNvSpPr>
          <p:nvPr>
            <p:ph type="sldNum" sz="quarter" idx="12"/>
          </p:nvPr>
        </p:nvSpPr>
        <p:spPr/>
        <p:txBody>
          <a:bodyPr/>
          <a:lstStyle/>
          <a:p>
            <a:fld id="{C68BED24-B2F7-4C9A-B407-FDA299C662BD}" type="slidenum">
              <a:rPr lang="es-BO" smtClean="0"/>
              <a:t>‹Nº›</a:t>
            </a:fld>
            <a:endParaRPr lang="es-BO"/>
          </a:p>
        </p:txBody>
      </p:sp>
    </p:spTree>
    <p:extLst>
      <p:ext uri="{BB962C8B-B14F-4D97-AF65-F5344CB8AC3E}">
        <p14:creationId xmlns:p14="http://schemas.microsoft.com/office/powerpoint/2010/main" val="7116005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B52F01D-5D0A-4E4C-95A9-C55835F3981E}" type="datetimeFigureOut">
              <a:rPr lang="es-BO" smtClean="0"/>
              <a:t>13/11/2025</a:t>
            </a:fld>
            <a:endParaRPr lang="es-BO"/>
          </a:p>
        </p:txBody>
      </p:sp>
      <p:sp>
        <p:nvSpPr>
          <p:cNvPr id="5" name="Footer Placeholder 4"/>
          <p:cNvSpPr>
            <a:spLocks noGrp="1"/>
          </p:cNvSpPr>
          <p:nvPr>
            <p:ph type="ftr" sz="quarter" idx="11"/>
          </p:nvPr>
        </p:nvSpPr>
        <p:spPr/>
        <p:txBody>
          <a:bodyPr/>
          <a:lstStyle/>
          <a:p>
            <a:endParaRPr lang="es-BO"/>
          </a:p>
        </p:txBody>
      </p:sp>
      <p:sp>
        <p:nvSpPr>
          <p:cNvPr id="6" name="Slide Number Placeholder 5"/>
          <p:cNvSpPr>
            <a:spLocks noGrp="1"/>
          </p:cNvSpPr>
          <p:nvPr>
            <p:ph type="sldNum" sz="quarter" idx="12"/>
          </p:nvPr>
        </p:nvSpPr>
        <p:spPr/>
        <p:txBody>
          <a:bodyPr/>
          <a:lstStyle/>
          <a:p>
            <a:fld id="{C68BED24-B2F7-4C9A-B407-FDA299C662BD}" type="slidenum">
              <a:rPr lang="es-BO" smtClean="0"/>
              <a:t>‹Nº›</a:t>
            </a:fld>
            <a:endParaRPr lang="es-BO"/>
          </a:p>
        </p:txBody>
      </p:sp>
    </p:spTree>
    <p:extLst>
      <p:ext uri="{BB962C8B-B14F-4D97-AF65-F5344CB8AC3E}">
        <p14:creationId xmlns:p14="http://schemas.microsoft.com/office/powerpoint/2010/main" val="135900150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B52F01D-5D0A-4E4C-95A9-C55835F3981E}" type="datetimeFigureOut">
              <a:rPr lang="es-BO" smtClean="0"/>
              <a:t>13/11/2025</a:t>
            </a:fld>
            <a:endParaRPr lang="es-BO"/>
          </a:p>
        </p:txBody>
      </p:sp>
      <p:sp>
        <p:nvSpPr>
          <p:cNvPr id="5" name="Footer Placeholder 4"/>
          <p:cNvSpPr>
            <a:spLocks noGrp="1"/>
          </p:cNvSpPr>
          <p:nvPr>
            <p:ph type="ftr" sz="quarter" idx="11"/>
          </p:nvPr>
        </p:nvSpPr>
        <p:spPr/>
        <p:txBody>
          <a:bodyPr/>
          <a:lstStyle/>
          <a:p>
            <a:endParaRPr lang="es-BO"/>
          </a:p>
        </p:txBody>
      </p:sp>
      <p:sp>
        <p:nvSpPr>
          <p:cNvPr id="6" name="Slide Number Placeholder 5"/>
          <p:cNvSpPr>
            <a:spLocks noGrp="1"/>
          </p:cNvSpPr>
          <p:nvPr>
            <p:ph type="sldNum" sz="quarter" idx="12"/>
          </p:nvPr>
        </p:nvSpPr>
        <p:spPr/>
        <p:txBody>
          <a:bodyPr/>
          <a:lstStyle/>
          <a:p>
            <a:fld id="{C68BED24-B2F7-4C9A-B407-FDA299C662BD}" type="slidenum">
              <a:rPr lang="es-BO" smtClean="0"/>
              <a:t>‹Nº›</a:t>
            </a:fld>
            <a:endParaRPr lang="es-BO"/>
          </a:p>
        </p:txBody>
      </p:sp>
    </p:spTree>
    <p:extLst>
      <p:ext uri="{BB962C8B-B14F-4D97-AF65-F5344CB8AC3E}">
        <p14:creationId xmlns:p14="http://schemas.microsoft.com/office/powerpoint/2010/main" val="32661216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4.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5.pn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2.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4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4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4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43">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B5A3CAC-C3CD-4A44-AC49-E28DCE66EB06}" type="datetimeFigureOut">
              <a:rPr lang="pt-BR" smtClean="0"/>
              <a:t>13/11/2025</a:t>
            </a:fld>
            <a:endParaRPr lang="pt-B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pt-B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F2E24064-1A18-41C8-975B-9CF9FC1A77B5}" type="slidenum">
              <a:rPr lang="pt-BR" smtClean="0"/>
              <a:t>‹Nº›</a:t>
            </a:fld>
            <a:endParaRPr lang="pt-BR"/>
          </a:p>
        </p:txBody>
      </p:sp>
    </p:spTree>
    <p:extLst>
      <p:ext uri="{BB962C8B-B14F-4D97-AF65-F5344CB8AC3E}">
        <p14:creationId xmlns:p14="http://schemas.microsoft.com/office/powerpoint/2010/main" val="3533093460"/>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51" r:id="rId19"/>
    <p:sldLayoutId id="2147483652" r:id="rId20"/>
    <p:sldLayoutId id="2147483666" r:id="rId21"/>
    <p:sldLayoutId id="2147483661" r:id="rId22"/>
    <p:sldLayoutId id="2147483662" r:id="rId23"/>
    <p:sldLayoutId id="2147483656" r:id="rId24"/>
    <p:sldLayoutId id="2147483667" r:id="rId25"/>
    <p:sldLayoutId id="2147483664" r:id="rId26"/>
    <p:sldLayoutId id="2147483665"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FB52F01D-5D0A-4E4C-95A9-C55835F3981E}" type="datetimeFigureOut">
              <a:rPr lang="es-BO" smtClean="0"/>
              <a:t>13/11/2025</a:t>
            </a:fld>
            <a:endParaRPr lang="es-BO"/>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s-BO"/>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C68BED24-B2F7-4C9A-B407-FDA299C662BD}" type="slidenum">
              <a:rPr lang="es-BO" smtClean="0"/>
              <a:t>‹Nº›</a:t>
            </a:fld>
            <a:endParaRPr lang="es-BO"/>
          </a:p>
        </p:txBody>
      </p:sp>
    </p:spTree>
    <p:extLst>
      <p:ext uri="{BB962C8B-B14F-4D97-AF65-F5344CB8AC3E}">
        <p14:creationId xmlns:p14="http://schemas.microsoft.com/office/powerpoint/2010/main" val="3090137464"/>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967435" y="202756"/>
            <a:ext cx="1615967" cy="120377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ln>
                <a:solidFill>
                  <a:schemeClr val="bg1"/>
                </a:solidFill>
              </a:ln>
              <a:solidFill>
                <a:schemeClr val="bg1"/>
              </a:solidFill>
            </a:endParaRPr>
          </a:p>
        </p:txBody>
      </p:sp>
      <p:sp>
        <p:nvSpPr>
          <p:cNvPr id="2049" name="CuadroTexto 3"/>
          <p:cNvSpPr txBox="1">
            <a:spLocks noChangeArrowheads="1"/>
          </p:cNvSpPr>
          <p:nvPr/>
        </p:nvSpPr>
        <p:spPr bwMode="auto">
          <a:xfrm>
            <a:off x="2817077" y="2213294"/>
            <a:ext cx="7044069"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r>
              <a:rPr lang="es-ES" altLang="es-AR" sz="4400" b="1" dirty="0" smtClean="0">
                <a:latin typeface="Arial" panose="020B0604020202020204" pitchFamily="34" charset="0"/>
                <a:cs typeface="Arial" panose="020B0604020202020204" pitchFamily="34" charset="0"/>
              </a:rPr>
              <a:t>INTERPRETACIÓN Y CONDUCTA DE RESULTADOS </a:t>
            </a:r>
            <a:r>
              <a:rPr lang="es-ES" altLang="es-AR" sz="4400" b="1" dirty="0" smtClean="0">
                <a:latin typeface="Arial" panose="020B0604020202020204" pitchFamily="34" charset="0"/>
                <a:cs typeface="Arial" panose="020B0604020202020204" pitchFamily="34" charset="0"/>
              </a:rPr>
              <a:t>DE </a:t>
            </a:r>
            <a:r>
              <a:rPr lang="es-ES" altLang="es-AR" sz="4400" b="1" dirty="0" smtClean="0">
                <a:latin typeface="Arial" panose="020B0604020202020204" pitchFamily="34" charset="0"/>
                <a:cs typeface="Arial" panose="020B0604020202020204" pitchFamily="34" charset="0"/>
              </a:rPr>
              <a:t>PAPANICOLAU </a:t>
            </a:r>
            <a:endParaRPr lang="es-ES" altLang="es-AR" sz="4400" b="1" dirty="0">
              <a:latin typeface="Arial" panose="020B0604020202020204" pitchFamily="34" charset="0"/>
              <a:cs typeface="Arial" panose="020B0604020202020204" pitchFamily="34" charset="0"/>
            </a:endParaRPr>
          </a:p>
        </p:txBody>
      </p:sp>
      <p:sp>
        <p:nvSpPr>
          <p:cNvPr id="2050" name="CuadroTexto 12"/>
          <p:cNvSpPr txBox="1">
            <a:spLocks noChangeArrowheads="1"/>
          </p:cNvSpPr>
          <p:nvPr/>
        </p:nvSpPr>
        <p:spPr bwMode="auto">
          <a:xfrm>
            <a:off x="798990" y="5807799"/>
            <a:ext cx="7264415"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r>
              <a:rPr lang="es-ES" altLang="es-AR" sz="1050" dirty="0">
                <a:latin typeface="Arial" panose="020B0604020202020204" pitchFamily="34" charset="0"/>
                <a:cs typeface="Arial" panose="020B0604020202020204" pitchFamily="34" charset="0"/>
              </a:rPr>
              <a:t>Dr. Winsor Mendoza Moya</a:t>
            </a:r>
          </a:p>
          <a:p>
            <a:r>
              <a:rPr lang="es-ES" altLang="es-AR" sz="1050" dirty="0">
                <a:latin typeface="Arial" panose="020B0604020202020204" pitchFamily="34" charset="0"/>
                <a:cs typeface="Arial" panose="020B0604020202020204" pitchFamily="34" charset="0"/>
              </a:rPr>
              <a:t>GINECOLÓGO OBSTETRA</a:t>
            </a:r>
          </a:p>
          <a:p>
            <a:r>
              <a:rPr lang="es-ES" altLang="es-AR" sz="1050" dirty="0" smtClean="0">
                <a:latin typeface="Arial" panose="020B0604020202020204" pitchFamily="34" charset="0"/>
                <a:cs typeface="Arial" panose="020B0604020202020204" pitchFamily="34" charset="0"/>
              </a:rPr>
              <a:t>2025 </a:t>
            </a:r>
            <a:endParaRPr lang="es-BO" altLang="es-AR" sz="1050" dirty="0">
              <a:latin typeface="Arial" panose="020B0604020202020204" pitchFamily="34" charset="0"/>
              <a:cs typeface="Arial" panose="020B0604020202020204" pitchFamily="34" charset="0"/>
            </a:endParaRPr>
          </a:p>
        </p:txBody>
      </p:sp>
      <p:pic>
        <p:nvPicPr>
          <p:cNvPr id="2051" name="Imagen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67435" y="292241"/>
            <a:ext cx="1538287"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uadroTexto 1">
            <a:extLst>
              <a:ext uri="{FF2B5EF4-FFF2-40B4-BE49-F238E27FC236}">
                <a16:creationId xmlns:a16="http://schemas.microsoft.com/office/drawing/2014/main" id="{20E0B198-BCB7-4B9D-9136-409C3775DD87}"/>
              </a:ext>
            </a:extLst>
          </p:cNvPr>
          <p:cNvSpPr txBox="1"/>
          <p:nvPr/>
        </p:nvSpPr>
        <p:spPr>
          <a:xfrm>
            <a:off x="3382393" y="386727"/>
            <a:ext cx="5913438" cy="1107996"/>
          </a:xfrm>
          <a:prstGeom prst="rect">
            <a:avLst/>
          </a:prstGeom>
          <a:noFill/>
        </p:spPr>
        <p:txBody>
          <a:bodyPr wrap="square" rtlCol="0">
            <a:spAutoFit/>
          </a:bodyPr>
          <a:lstStyle/>
          <a:p>
            <a:pPr algn="ctr"/>
            <a:r>
              <a:rPr lang="es-ES" sz="1200" b="1" dirty="0"/>
              <a:t>SERVICIO DEPARTAMENTAL DE SALUD CHUQUISACA</a:t>
            </a:r>
          </a:p>
          <a:p>
            <a:pPr algn="ctr"/>
            <a:r>
              <a:rPr lang="es-ES" sz="1200" b="1" dirty="0"/>
              <a:t>COORDINACIÓN DE SALUD RED VI </a:t>
            </a:r>
            <a:r>
              <a:rPr lang="es-ES" sz="1200" b="1" dirty="0" smtClean="0"/>
              <a:t>CAMARGO</a:t>
            </a:r>
          </a:p>
          <a:p>
            <a:pPr algn="ctr"/>
            <a:r>
              <a:rPr lang="es-ES" sz="1200" b="1" dirty="0" smtClean="0"/>
              <a:t>COLEGIO MEDICO REGIONAL LOS CINTIS</a:t>
            </a:r>
            <a:endParaRPr lang="es-ES" sz="1200" b="1" dirty="0"/>
          </a:p>
          <a:p>
            <a:pPr algn="ctr"/>
            <a:r>
              <a:rPr lang="es-ES" sz="1200" b="1" dirty="0"/>
              <a:t>SERVICIO DE GINECOLOGÍA OBSTETRICIA HOSPITAL SAN JUAN DE DIOS </a:t>
            </a:r>
          </a:p>
          <a:p>
            <a:endParaRPr lang="es-BO" dirty="0"/>
          </a:p>
        </p:txBody>
      </p:sp>
      <p:pic>
        <p:nvPicPr>
          <p:cNvPr id="5" name="Imagen 4">
            <a:extLst>
              <a:ext uri="{FF2B5EF4-FFF2-40B4-BE49-F238E27FC236}">
                <a16:creationId xmlns:a16="http://schemas.microsoft.com/office/drawing/2014/main" id="{126E38A1-22EF-42AD-B1BC-E52915D981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4379" y="1544995"/>
            <a:ext cx="1871343" cy="1960205"/>
          </a:xfrm>
          <a:prstGeom prst="rect">
            <a:avLst/>
          </a:prstGeom>
        </p:spPr>
      </p:pic>
      <p:pic>
        <p:nvPicPr>
          <p:cNvPr id="4" name="Imagen 3"/>
          <p:cNvPicPr>
            <a:picLocks noChangeAspect="1"/>
          </p:cNvPicPr>
          <p:nvPr/>
        </p:nvPicPr>
        <p:blipFill>
          <a:blip r:embed="rId4"/>
          <a:stretch>
            <a:fillRect/>
          </a:stretch>
        </p:blipFill>
        <p:spPr>
          <a:xfrm>
            <a:off x="664741" y="3505200"/>
            <a:ext cx="1840981" cy="1840981"/>
          </a:xfrm>
          <a:prstGeom prst="rect">
            <a:avLst/>
          </a:prstGeom>
        </p:spPr>
      </p:pic>
    </p:spTree>
    <p:extLst>
      <p:ext uri="{BB962C8B-B14F-4D97-AF65-F5344CB8AC3E}">
        <p14:creationId xmlns:p14="http://schemas.microsoft.com/office/powerpoint/2010/main" val="11753689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r>
              <a:rPr lang="es-ES" sz="2800" b="1" dirty="0" smtClean="0">
                <a:solidFill>
                  <a:schemeClr val="tx1"/>
                </a:solidFill>
              </a:rPr>
              <a:t>CASOS NUEVOS DE CANCER DE CERVIX LATINOAMÉRICA 2020</a:t>
            </a:r>
            <a:endParaRPr lang="es-ES" sz="2800" b="1" dirty="0">
              <a:solidFill>
                <a:schemeClr val="tx1"/>
              </a:solidFill>
            </a:endParaRPr>
          </a:p>
        </p:txBody>
      </p:sp>
      <p:pic>
        <p:nvPicPr>
          <p:cNvPr id="4" name="Marcador de contenido 3"/>
          <p:cNvPicPr>
            <a:picLocks noGrp="1" noChangeAspect="1"/>
          </p:cNvPicPr>
          <p:nvPr>
            <p:ph sz="quarter" idx="13"/>
          </p:nvPr>
        </p:nvPicPr>
        <p:blipFill>
          <a:blip r:embed="rId2"/>
          <a:stretch>
            <a:fillRect/>
          </a:stretch>
        </p:blipFill>
        <p:spPr>
          <a:xfrm>
            <a:off x="2772925" y="1690688"/>
            <a:ext cx="6638212" cy="4279900"/>
          </a:xfrm>
          <a:prstGeom prst="rect">
            <a:avLst/>
          </a:prstGeom>
        </p:spPr>
      </p:pic>
    </p:spTree>
    <p:extLst>
      <p:ext uri="{BB962C8B-B14F-4D97-AF65-F5344CB8AC3E}">
        <p14:creationId xmlns:p14="http://schemas.microsoft.com/office/powerpoint/2010/main" val="40285564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 sz="2800" b="1" dirty="0" smtClean="0">
                <a:solidFill>
                  <a:schemeClr val="tx1"/>
                </a:solidFill>
              </a:rPr>
              <a:t>MORTALIDAD POR CANCER DE CERVIX LATINOAMÈRICA 2020</a:t>
            </a:r>
            <a:endParaRPr lang="es-ES" sz="2800" b="1" dirty="0">
              <a:solidFill>
                <a:schemeClr val="tx1"/>
              </a:solidFill>
            </a:endParaRPr>
          </a:p>
        </p:txBody>
      </p:sp>
      <p:pic>
        <p:nvPicPr>
          <p:cNvPr id="4" name="Marcador de contenido 3"/>
          <p:cNvPicPr>
            <a:picLocks noGrp="1" noChangeAspect="1"/>
          </p:cNvPicPr>
          <p:nvPr>
            <p:ph sz="quarter" idx="13"/>
          </p:nvPr>
        </p:nvPicPr>
        <p:blipFill>
          <a:blip r:embed="rId2"/>
          <a:stretch>
            <a:fillRect/>
          </a:stretch>
        </p:blipFill>
        <p:spPr>
          <a:xfrm>
            <a:off x="2207497" y="1506975"/>
            <a:ext cx="7785460" cy="4684565"/>
          </a:xfrm>
          <a:prstGeom prst="rect">
            <a:avLst/>
          </a:prstGeom>
        </p:spPr>
      </p:pic>
    </p:spTree>
    <p:extLst>
      <p:ext uri="{BB962C8B-B14F-4D97-AF65-F5344CB8AC3E}">
        <p14:creationId xmlns:p14="http://schemas.microsoft.com/office/powerpoint/2010/main" val="37012653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399309" y="443345"/>
            <a:ext cx="7426036" cy="954107"/>
          </a:xfrm>
          <a:prstGeom prst="rect">
            <a:avLst/>
          </a:prstGeom>
          <a:noFill/>
        </p:spPr>
        <p:txBody>
          <a:bodyPr wrap="square" rtlCol="0">
            <a:spAutoFit/>
          </a:bodyPr>
          <a:lstStyle/>
          <a:p>
            <a:r>
              <a:rPr lang="es-ES" sz="2800" b="1" dirty="0" smtClean="0"/>
              <a:t>SITUACIÓN ACTUAL DEL CANCER DE CUELLO UTERINO</a:t>
            </a:r>
            <a:endParaRPr lang="es-ES" sz="2800" b="1" dirty="0"/>
          </a:p>
        </p:txBody>
      </p:sp>
      <p:sp>
        <p:nvSpPr>
          <p:cNvPr id="6" name="CuadroTexto 5"/>
          <p:cNvSpPr txBox="1"/>
          <p:nvPr/>
        </p:nvSpPr>
        <p:spPr>
          <a:xfrm>
            <a:off x="886691" y="1607127"/>
            <a:ext cx="10141527" cy="3108543"/>
          </a:xfrm>
          <a:prstGeom prst="rect">
            <a:avLst/>
          </a:prstGeom>
          <a:noFill/>
        </p:spPr>
        <p:txBody>
          <a:bodyPr wrap="square" rtlCol="0">
            <a:spAutoFit/>
          </a:bodyPr>
          <a:lstStyle/>
          <a:p>
            <a:r>
              <a:rPr lang="es-ES" sz="2800" dirty="0"/>
              <a:t>En Bolivia, el cáncer más frecuente en la mujer es el cáncer de cuello uterino. Para el año 2018, la tasa estimada de incidencia es de 38,5 por 100.000 mujeres (1949 casos nuevos por año); la tasa estimada de mortalidad es de 19 por 100.000 mujeres de 25 a 64 años, o sea, mueren 1022 mujeres por año (2018) (fallecen casi tres mujeres por día). </a:t>
            </a:r>
          </a:p>
        </p:txBody>
      </p:sp>
    </p:spTree>
    <p:extLst>
      <p:ext uri="{BB962C8B-B14F-4D97-AF65-F5344CB8AC3E}">
        <p14:creationId xmlns:p14="http://schemas.microsoft.com/office/powerpoint/2010/main" val="7768576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 sz="2800" b="1" dirty="0" smtClean="0">
                <a:solidFill>
                  <a:schemeClr val="tx1"/>
                </a:solidFill>
              </a:rPr>
              <a:t>DESARROLLO DE LA LESIÒN DE CACU</a:t>
            </a:r>
            <a:endParaRPr lang="es-ES" sz="2800" b="1" dirty="0">
              <a:solidFill>
                <a:schemeClr val="tx1"/>
              </a:solidFill>
            </a:endParaRPr>
          </a:p>
        </p:txBody>
      </p:sp>
      <p:pic>
        <p:nvPicPr>
          <p:cNvPr id="4" name="Marcador de contenido 3"/>
          <p:cNvPicPr>
            <a:picLocks noGrp="1" noChangeAspect="1"/>
          </p:cNvPicPr>
          <p:nvPr>
            <p:ph sz="quarter" idx="13"/>
          </p:nvPr>
        </p:nvPicPr>
        <p:blipFill>
          <a:blip r:embed="rId2"/>
          <a:stretch>
            <a:fillRect/>
          </a:stretch>
        </p:blipFill>
        <p:spPr>
          <a:xfrm>
            <a:off x="1257473" y="1274618"/>
            <a:ext cx="9685507" cy="4472709"/>
          </a:xfrm>
          <a:prstGeom prst="rect">
            <a:avLst/>
          </a:prstGeom>
        </p:spPr>
      </p:pic>
    </p:spTree>
    <p:extLst>
      <p:ext uri="{BB962C8B-B14F-4D97-AF65-F5344CB8AC3E}">
        <p14:creationId xmlns:p14="http://schemas.microsoft.com/office/powerpoint/2010/main" val="13413482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sz="quarter" idx="13"/>
          </p:nvPr>
        </p:nvPicPr>
        <p:blipFill>
          <a:blip r:embed="rId2"/>
          <a:stretch>
            <a:fillRect/>
          </a:stretch>
        </p:blipFill>
        <p:spPr>
          <a:xfrm>
            <a:off x="1765655" y="228135"/>
            <a:ext cx="8669143" cy="6491320"/>
          </a:xfrm>
          <a:prstGeom prst="rect">
            <a:avLst/>
          </a:prstGeom>
        </p:spPr>
      </p:pic>
    </p:spTree>
    <p:extLst>
      <p:ext uri="{BB962C8B-B14F-4D97-AF65-F5344CB8AC3E}">
        <p14:creationId xmlns:p14="http://schemas.microsoft.com/office/powerpoint/2010/main" val="4677121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0EFEF8-FDF6-468C-AFE6-A680CF6B1D35}"/>
              </a:ext>
            </a:extLst>
          </p:cNvPr>
          <p:cNvSpPr>
            <a:spLocks noGrp="1"/>
          </p:cNvSpPr>
          <p:nvPr>
            <p:ph type="title"/>
          </p:nvPr>
        </p:nvSpPr>
        <p:spPr/>
        <p:txBody>
          <a:bodyPr>
            <a:normAutofit/>
          </a:bodyPr>
          <a:lstStyle/>
          <a:p>
            <a:r>
              <a:rPr lang="es-ES" sz="3600" dirty="0">
                <a:solidFill>
                  <a:schemeClr val="tx1"/>
                </a:solidFill>
              </a:rPr>
              <a:t>PREVENCIÓN</a:t>
            </a:r>
            <a:endParaRPr lang="es-BO" sz="3600" dirty="0">
              <a:solidFill>
                <a:schemeClr val="tx1"/>
              </a:solidFill>
            </a:endParaRPr>
          </a:p>
        </p:txBody>
      </p:sp>
      <p:pic>
        <p:nvPicPr>
          <p:cNvPr id="4" name="Marcador de contenido 3">
            <a:extLst>
              <a:ext uri="{FF2B5EF4-FFF2-40B4-BE49-F238E27FC236}">
                <a16:creationId xmlns:a16="http://schemas.microsoft.com/office/drawing/2014/main" id="{28DCB528-30CC-49C0-B0C6-2A3F8BA7F9A9}"/>
              </a:ext>
            </a:extLst>
          </p:cNvPr>
          <p:cNvPicPr>
            <a:picLocks noGrp="1" noChangeAspect="1"/>
          </p:cNvPicPr>
          <p:nvPr>
            <p:ph sz="quarter" idx="13"/>
          </p:nvPr>
        </p:nvPicPr>
        <p:blipFill>
          <a:blip r:embed="rId2"/>
          <a:stretch>
            <a:fillRect/>
          </a:stretch>
        </p:blipFill>
        <p:spPr>
          <a:xfrm>
            <a:off x="1886929" y="2015339"/>
            <a:ext cx="8143875" cy="2476500"/>
          </a:xfrm>
          <a:prstGeom prst="rect">
            <a:avLst/>
          </a:prstGeom>
        </p:spPr>
      </p:pic>
    </p:spTree>
    <p:extLst>
      <p:ext uri="{BB962C8B-B14F-4D97-AF65-F5344CB8AC3E}">
        <p14:creationId xmlns:p14="http://schemas.microsoft.com/office/powerpoint/2010/main" val="39666210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AD08FF-5CA3-4C22-BA6A-0A9D9D6861F9}"/>
              </a:ext>
            </a:extLst>
          </p:cNvPr>
          <p:cNvSpPr>
            <a:spLocks noGrp="1"/>
          </p:cNvSpPr>
          <p:nvPr>
            <p:ph type="ctrTitle"/>
          </p:nvPr>
        </p:nvSpPr>
        <p:spPr>
          <a:xfrm>
            <a:off x="3994212" y="2161101"/>
            <a:ext cx="7644627" cy="2751086"/>
          </a:xfrm>
        </p:spPr>
        <p:txBody>
          <a:bodyPr>
            <a:normAutofit/>
          </a:bodyPr>
          <a:lstStyle/>
          <a:p>
            <a:pPr algn="r"/>
            <a:r>
              <a:rPr lang="es-ES" dirty="0"/>
              <a:t/>
            </a:r>
            <a:br>
              <a:rPr lang="es-ES" dirty="0"/>
            </a:br>
            <a:endParaRPr lang="es-BO" dirty="0"/>
          </a:p>
        </p:txBody>
      </p:sp>
      <p:sp>
        <p:nvSpPr>
          <p:cNvPr id="4" name="CuadroTexto 3">
            <a:extLst>
              <a:ext uri="{FF2B5EF4-FFF2-40B4-BE49-F238E27FC236}">
                <a16:creationId xmlns:a16="http://schemas.microsoft.com/office/drawing/2014/main" id="{BE51EAA3-F37E-4F77-8F35-6A7236852FEE}"/>
              </a:ext>
            </a:extLst>
          </p:cNvPr>
          <p:cNvSpPr txBox="1"/>
          <p:nvPr/>
        </p:nvSpPr>
        <p:spPr>
          <a:xfrm>
            <a:off x="1680840" y="1183219"/>
            <a:ext cx="864066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4800" b="0" i="0" u="none" strike="noStrike" kern="1200" cap="none" spc="0" normalizeH="0" baseline="0" noProof="0" dirty="0">
                <a:ln>
                  <a:noFill/>
                </a:ln>
                <a:solidFill>
                  <a:srgbClr val="FFFFFF"/>
                </a:solidFill>
                <a:effectLst/>
                <a:uLnTx/>
                <a:uFillTx/>
                <a:latin typeface="Corbel" panose="020B0503020204020204"/>
                <a:ea typeface="+mn-ea"/>
                <a:cs typeface="+mn-cs"/>
              </a:rPr>
              <a:t>VACUNA</a:t>
            </a:r>
            <a:r>
              <a:rPr kumimoji="0" lang="es-ES" sz="4800" b="0" i="0" u="none" strike="noStrike" kern="1200" cap="none" spc="0" normalizeH="0" baseline="0" noProof="0" dirty="0">
                <a:ln>
                  <a:noFill/>
                </a:ln>
                <a:solidFill>
                  <a:srgbClr val="000000"/>
                </a:solidFill>
                <a:effectLst/>
                <a:uLnTx/>
                <a:uFillTx/>
                <a:latin typeface="Corbel" panose="020B0503020204020204"/>
                <a:ea typeface="+mn-ea"/>
                <a:cs typeface="+mn-cs"/>
              </a:rPr>
              <a:t> </a:t>
            </a:r>
            <a:r>
              <a:rPr kumimoji="0" lang="es-ES" sz="4800" b="0" i="0" u="none" strike="noStrike" kern="1200" cap="none" spc="0" normalizeH="0" baseline="0" noProof="0" dirty="0">
                <a:ln>
                  <a:noFill/>
                </a:ln>
                <a:solidFill>
                  <a:srgbClr val="FFFFFF"/>
                </a:solidFill>
                <a:effectLst/>
                <a:uLnTx/>
                <a:uFillTx/>
                <a:latin typeface="Corbel" panose="020B0503020204020204"/>
                <a:ea typeface="+mn-ea"/>
                <a:cs typeface="+mn-cs"/>
              </a:rPr>
              <a:t>VPH</a:t>
            </a:r>
            <a:endParaRPr kumimoji="0" lang="es-BO" sz="4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graphicFrame>
        <p:nvGraphicFramePr>
          <p:cNvPr id="6" name="Tabla 6">
            <a:extLst>
              <a:ext uri="{FF2B5EF4-FFF2-40B4-BE49-F238E27FC236}">
                <a16:creationId xmlns:a16="http://schemas.microsoft.com/office/drawing/2014/main" id="{E4C57C39-A9C5-7FE7-680A-E1514BE52960}"/>
              </a:ext>
            </a:extLst>
          </p:cNvPr>
          <p:cNvGraphicFramePr>
            <a:graphicFrameLocks noGrp="1"/>
          </p:cNvGraphicFramePr>
          <p:nvPr>
            <p:extLst>
              <p:ext uri="{D42A27DB-BD31-4B8C-83A1-F6EECF244321}">
                <p14:modId xmlns:p14="http://schemas.microsoft.com/office/powerpoint/2010/main" val="2003201712"/>
              </p:ext>
            </p:extLst>
          </p:nvPr>
        </p:nvGraphicFramePr>
        <p:xfrm>
          <a:off x="894504" y="2730299"/>
          <a:ext cx="10302107" cy="2404009"/>
        </p:xfrm>
        <a:graphic>
          <a:graphicData uri="http://schemas.openxmlformats.org/drawingml/2006/table">
            <a:tbl>
              <a:tblPr firstRow="1" bandRow="1">
                <a:tableStyleId>{5C22544A-7EE6-4342-B048-85BDC9FD1C3A}</a:tableStyleId>
              </a:tblPr>
              <a:tblGrid>
                <a:gridCol w="2206868">
                  <a:extLst>
                    <a:ext uri="{9D8B030D-6E8A-4147-A177-3AD203B41FA5}">
                      <a16:colId xmlns:a16="http://schemas.microsoft.com/office/drawing/2014/main" val="999640448"/>
                    </a:ext>
                  </a:extLst>
                </a:gridCol>
                <a:gridCol w="1537892">
                  <a:extLst>
                    <a:ext uri="{9D8B030D-6E8A-4147-A177-3AD203B41FA5}">
                      <a16:colId xmlns:a16="http://schemas.microsoft.com/office/drawing/2014/main" val="3487756404"/>
                    </a:ext>
                  </a:extLst>
                </a:gridCol>
                <a:gridCol w="2653676">
                  <a:extLst>
                    <a:ext uri="{9D8B030D-6E8A-4147-A177-3AD203B41FA5}">
                      <a16:colId xmlns:a16="http://schemas.microsoft.com/office/drawing/2014/main" val="3751086495"/>
                    </a:ext>
                  </a:extLst>
                </a:gridCol>
                <a:gridCol w="1389421">
                  <a:extLst>
                    <a:ext uri="{9D8B030D-6E8A-4147-A177-3AD203B41FA5}">
                      <a16:colId xmlns:a16="http://schemas.microsoft.com/office/drawing/2014/main" val="3266044537"/>
                    </a:ext>
                  </a:extLst>
                </a:gridCol>
                <a:gridCol w="2514250">
                  <a:extLst>
                    <a:ext uri="{9D8B030D-6E8A-4147-A177-3AD203B41FA5}">
                      <a16:colId xmlns:a16="http://schemas.microsoft.com/office/drawing/2014/main" val="3610699264"/>
                    </a:ext>
                  </a:extLst>
                </a:gridCol>
              </a:tblGrid>
              <a:tr h="687604">
                <a:tc>
                  <a:txBody>
                    <a:bodyPr/>
                    <a:lstStyle/>
                    <a:p>
                      <a:pPr algn="ctr"/>
                      <a:r>
                        <a:rPr lang="es-ES" sz="1800" dirty="0">
                          <a:latin typeface="Times New Roman" panose="02020603050405020304" pitchFamily="18" charset="0"/>
                          <a:cs typeface="Times New Roman" panose="02020603050405020304" pitchFamily="18" charset="0"/>
                        </a:rPr>
                        <a:t>VACUNA</a:t>
                      </a:r>
                      <a:endParaRPr lang="es-BO" sz="1800" dirty="0">
                        <a:latin typeface="Times New Roman" panose="02020603050405020304" pitchFamily="18" charset="0"/>
                        <a:cs typeface="Times New Roman" panose="02020603050405020304" pitchFamily="18" charset="0"/>
                      </a:endParaRPr>
                    </a:p>
                  </a:txBody>
                  <a:tcPr/>
                </a:tc>
                <a:tc>
                  <a:txBody>
                    <a:bodyPr/>
                    <a:lstStyle/>
                    <a:p>
                      <a:pPr algn="ctr"/>
                      <a:r>
                        <a:rPr lang="es-ES" sz="1800" dirty="0">
                          <a:latin typeface="Times New Roman" panose="02020603050405020304" pitchFamily="18" charset="0"/>
                          <a:cs typeface="Times New Roman" panose="02020603050405020304" pitchFamily="18" charset="0"/>
                        </a:rPr>
                        <a:t>DOSIS</a:t>
                      </a:r>
                      <a:endParaRPr lang="es-BO" sz="1800" dirty="0">
                        <a:latin typeface="Times New Roman" panose="02020603050405020304" pitchFamily="18" charset="0"/>
                        <a:cs typeface="Times New Roman" panose="02020603050405020304" pitchFamily="18" charset="0"/>
                      </a:endParaRPr>
                    </a:p>
                  </a:txBody>
                  <a:tcPr/>
                </a:tc>
                <a:tc>
                  <a:txBody>
                    <a:bodyPr/>
                    <a:lstStyle/>
                    <a:p>
                      <a:pPr algn="ctr"/>
                      <a:r>
                        <a:rPr lang="es-ES" sz="1800" dirty="0">
                          <a:latin typeface="Times New Roman" panose="02020603050405020304" pitchFamily="18" charset="0"/>
                          <a:cs typeface="Times New Roman" panose="02020603050405020304" pitchFamily="18" charset="0"/>
                        </a:rPr>
                        <a:t>VIA DE ADMINISTRACION </a:t>
                      </a:r>
                      <a:endParaRPr lang="es-BO" sz="1800" dirty="0">
                        <a:latin typeface="Times New Roman" panose="02020603050405020304" pitchFamily="18" charset="0"/>
                        <a:cs typeface="Times New Roman" panose="02020603050405020304" pitchFamily="18" charset="0"/>
                      </a:endParaRPr>
                    </a:p>
                  </a:txBody>
                  <a:tcPr/>
                </a:tc>
                <a:tc>
                  <a:txBody>
                    <a:bodyPr/>
                    <a:lstStyle/>
                    <a:p>
                      <a:pPr algn="ctr"/>
                      <a:r>
                        <a:rPr lang="es-ES" sz="1800" dirty="0">
                          <a:latin typeface="Times New Roman" panose="02020603050405020304" pitchFamily="18" charset="0"/>
                          <a:cs typeface="Times New Roman" panose="02020603050405020304" pitchFamily="18" charset="0"/>
                        </a:rPr>
                        <a:t>EDAD</a:t>
                      </a:r>
                      <a:endParaRPr lang="es-BO" sz="1800" dirty="0">
                        <a:latin typeface="Times New Roman" panose="02020603050405020304" pitchFamily="18" charset="0"/>
                        <a:cs typeface="Times New Roman" panose="02020603050405020304" pitchFamily="18" charset="0"/>
                      </a:endParaRPr>
                    </a:p>
                  </a:txBody>
                  <a:tcPr/>
                </a:tc>
                <a:tc>
                  <a:txBody>
                    <a:bodyPr/>
                    <a:lstStyle/>
                    <a:p>
                      <a:pPr algn="ctr"/>
                      <a:r>
                        <a:rPr lang="es-ES" sz="1800" dirty="0">
                          <a:latin typeface="Times New Roman" panose="02020603050405020304" pitchFamily="18" charset="0"/>
                          <a:cs typeface="Times New Roman" panose="02020603050405020304" pitchFamily="18" charset="0"/>
                        </a:rPr>
                        <a:t>CONSIDERACIONES GENERALES</a:t>
                      </a:r>
                      <a:endParaRPr lang="es-BO"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788508"/>
                  </a:ext>
                </a:extLst>
              </a:tr>
              <a:tr h="370840">
                <a:tc rowSpan="2">
                  <a:txBody>
                    <a:bodyPr/>
                    <a:lstStyle/>
                    <a:p>
                      <a:pPr algn="ctr" fontAlgn="ctr"/>
                      <a:r>
                        <a:rPr lang="es-BO" sz="1600" u="none" strike="noStrike" dirty="0">
                          <a:effectLst/>
                          <a:latin typeface="Times New Roman" panose="02020603050405020304" pitchFamily="18" charset="0"/>
                          <a:cs typeface="Times New Roman" panose="02020603050405020304" pitchFamily="18" charset="0"/>
                        </a:rPr>
                        <a:t>VACUNA RECOMBINANTE TETRAVALENTE CONTRA EL VIRUS DEL PAPILOMA HUMANO – GARDASIL ( 6-11-16-18) </a:t>
                      </a:r>
                      <a:endParaRPr lang="es-BO"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r>
                        <a:rPr lang="es-ES" sz="1600" b="0" i="0" u="none" strike="noStrike" dirty="0">
                          <a:solidFill>
                            <a:srgbClr val="000000"/>
                          </a:solidFill>
                          <a:effectLst/>
                          <a:latin typeface="Times New Roman" panose="02020603050405020304" pitchFamily="18" charset="0"/>
                          <a:cs typeface="Times New Roman" panose="02020603050405020304" pitchFamily="18" charset="0"/>
                        </a:rPr>
                        <a:t>       Ú</a:t>
                      </a:r>
                      <a:r>
                        <a:rPr lang="es-BO" sz="1600" b="0" i="0" u="none" strike="noStrike" dirty="0">
                          <a:solidFill>
                            <a:srgbClr val="000000"/>
                          </a:solidFill>
                          <a:effectLst/>
                          <a:latin typeface="Times New Roman" panose="02020603050405020304" pitchFamily="18" charset="0"/>
                          <a:cs typeface="Times New Roman" panose="02020603050405020304" pitchFamily="18" charset="0"/>
                        </a:rPr>
                        <a:t>NICA</a:t>
                      </a:r>
                    </a:p>
                  </a:txBody>
                  <a:tcPr marL="9525" marR="9525" marT="9525" marB="0" anchor="ctr"/>
                </a:tc>
                <a:tc>
                  <a:txBody>
                    <a:bodyPr/>
                    <a:lstStyle/>
                    <a:p>
                      <a:pPr algn="ctr" fontAlgn="ctr"/>
                      <a:r>
                        <a:rPr lang="es-ES" sz="1600" b="0" i="0" u="none" strike="noStrike" dirty="0">
                          <a:solidFill>
                            <a:srgbClr val="000000"/>
                          </a:solidFill>
                          <a:effectLst/>
                          <a:latin typeface="Times New Roman" panose="02020603050405020304" pitchFamily="18" charset="0"/>
                          <a:cs typeface="Times New Roman" panose="02020603050405020304" pitchFamily="18" charset="0"/>
                        </a:rPr>
                        <a:t>   INTRAMUSCULAR</a:t>
                      </a:r>
                      <a:endParaRPr lang="es-BO"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s-ES" sz="1600" b="0" i="0" u="none" strike="noStrike" dirty="0">
                          <a:solidFill>
                            <a:srgbClr val="000000"/>
                          </a:solidFill>
                          <a:effectLst/>
                          <a:latin typeface="Times New Roman" panose="02020603050405020304" pitchFamily="18" charset="0"/>
                          <a:cs typeface="Times New Roman" panose="02020603050405020304" pitchFamily="18" charset="0"/>
                        </a:rPr>
                        <a:t>1</a:t>
                      </a:r>
                      <a:r>
                        <a:rPr lang="es-BO" sz="1600" b="0" i="0" u="none" strike="noStrike" dirty="0">
                          <a:solidFill>
                            <a:srgbClr val="000000"/>
                          </a:solidFill>
                          <a:effectLst/>
                          <a:latin typeface="Times New Roman" panose="02020603050405020304" pitchFamily="18" charset="0"/>
                          <a:cs typeface="Times New Roman" panose="02020603050405020304" pitchFamily="18" charset="0"/>
                        </a:rPr>
                        <a:t>0 - 10 a 11m y 29 d </a:t>
                      </a:r>
                    </a:p>
                  </a:txBody>
                  <a:tcPr marL="9525" marR="9525" marT="9525" marB="0" anchor="ctr"/>
                </a:tc>
                <a:tc>
                  <a:txBody>
                    <a:bodyPr/>
                    <a:lstStyle/>
                    <a:p>
                      <a:pPr algn="ctr" fontAlgn="ctr"/>
                      <a:r>
                        <a:rPr lang="es-BO" sz="1600" u="none" strike="noStrike" dirty="0">
                          <a:effectLst/>
                          <a:latin typeface="Times New Roman" panose="02020603050405020304" pitchFamily="18" charset="0"/>
                          <a:cs typeface="Times New Roman" panose="02020603050405020304" pitchFamily="18" charset="0"/>
                        </a:rPr>
                        <a:t>NO SE ADMINISTRA REFUERZOS</a:t>
                      </a:r>
                      <a:endParaRPr lang="es-BO"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999166913"/>
                  </a:ext>
                </a:extLst>
              </a:tr>
              <a:tr h="370840">
                <a:tc vMerge="1">
                  <a:txBody>
                    <a:bodyPr/>
                    <a:lstStyle/>
                    <a:p>
                      <a:endParaRPr lang="es-BO" sz="2000">
                        <a:latin typeface="Times New Roman" panose="02020603050405020304" pitchFamily="18" charset="0"/>
                        <a:cs typeface="Times New Roman" panose="02020603050405020304" pitchFamily="18" charset="0"/>
                      </a:endParaRPr>
                    </a:p>
                  </a:txBody>
                  <a:tcPr/>
                </a:tc>
                <a:tc>
                  <a:txBody>
                    <a:bodyPr/>
                    <a:lstStyle/>
                    <a:p>
                      <a:endParaRPr lang="es-BO" dirty="0"/>
                    </a:p>
                  </a:txBody>
                  <a:tcPr marL="9525" marR="9525" marT="9525" marB="0" anchor="ctr"/>
                </a:tc>
                <a:tc>
                  <a:txBody>
                    <a:bodyPr/>
                    <a:lstStyle/>
                    <a:p>
                      <a:endParaRPr lang="es-BO" dirty="0"/>
                    </a:p>
                  </a:txBody>
                  <a:tcPr marL="9525" marR="9525" marT="9525" marB="0" anchor="ctr"/>
                </a:tc>
                <a:tc>
                  <a:txBody>
                    <a:bodyPr/>
                    <a:lstStyle/>
                    <a:p>
                      <a:endParaRPr lang="es-BO" dirty="0"/>
                    </a:p>
                  </a:txBody>
                  <a:tcPr marL="9525" marR="9525" marT="9525" marB="0" anchor="ctr"/>
                </a:tc>
                <a:tc>
                  <a:txBody>
                    <a:bodyPr/>
                    <a:lstStyle/>
                    <a:p>
                      <a:endParaRPr lang="es-BO"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551825402"/>
                  </a:ext>
                </a:extLst>
              </a:tr>
            </a:tbl>
          </a:graphicData>
        </a:graphic>
      </p:graphicFrame>
      <p:pic>
        <p:nvPicPr>
          <p:cNvPr id="3" name="Imagen 2"/>
          <p:cNvPicPr>
            <a:picLocks noChangeAspect="1"/>
          </p:cNvPicPr>
          <p:nvPr/>
        </p:nvPicPr>
        <p:blipFill>
          <a:blip r:embed="rId2"/>
          <a:stretch>
            <a:fillRect/>
          </a:stretch>
        </p:blipFill>
        <p:spPr>
          <a:xfrm>
            <a:off x="8895924" y="547214"/>
            <a:ext cx="2628900" cy="1743075"/>
          </a:xfrm>
          <a:prstGeom prst="rect">
            <a:avLst/>
          </a:prstGeom>
        </p:spPr>
      </p:pic>
    </p:spTree>
    <p:extLst>
      <p:ext uri="{BB962C8B-B14F-4D97-AF65-F5344CB8AC3E}">
        <p14:creationId xmlns:p14="http://schemas.microsoft.com/office/powerpoint/2010/main" val="42814281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 sz="2800" dirty="0" smtClean="0">
                <a:solidFill>
                  <a:schemeClr val="tx1"/>
                </a:solidFill>
              </a:rPr>
              <a:t>PREVENCIÓN Y MANEJO DEL CÁNCER DE CUELLO UTERINO</a:t>
            </a:r>
            <a:endParaRPr lang="es-ES" sz="2800" dirty="0">
              <a:solidFill>
                <a:schemeClr val="tx1"/>
              </a:solidFill>
            </a:endParaRPr>
          </a:p>
        </p:txBody>
      </p:sp>
      <p:pic>
        <p:nvPicPr>
          <p:cNvPr id="4" name="Marcador de contenido 3"/>
          <p:cNvPicPr>
            <a:picLocks noGrp="1" noChangeAspect="1"/>
          </p:cNvPicPr>
          <p:nvPr>
            <p:ph sz="quarter" idx="13"/>
          </p:nvPr>
        </p:nvPicPr>
        <p:blipFill>
          <a:blip r:embed="rId2"/>
          <a:stretch>
            <a:fillRect/>
          </a:stretch>
        </p:blipFill>
        <p:spPr>
          <a:xfrm>
            <a:off x="1191491" y="2154323"/>
            <a:ext cx="10050463" cy="3241793"/>
          </a:xfrm>
          <a:prstGeom prst="rect">
            <a:avLst/>
          </a:prstGeom>
        </p:spPr>
      </p:pic>
    </p:spTree>
    <p:extLst>
      <p:ext uri="{BB962C8B-B14F-4D97-AF65-F5344CB8AC3E}">
        <p14:creationId xmlns:p14="http://schemas.microsoft.com/office/powerpoint/2010/main" val="24847690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01184" y="249382"/>
            <a:ext cx="10049943" cy="1296000"/>
          </a:xfrm>
        </p:spPr>
        <p:txBody>
          <a:bodyPr>
            <a:normAutofit/>
          </a:bodyPr>
          <a:lstStyle/>
          <a:p>
            <a:r>
              <a:rPr lang="es-ES" sz="2800" dirty="0" smtClean="0">
                <a:solidFill>
                  <a:schemeClr val="tx1"/>
                </a:solidFill>
              </a:rPr>
              <a:t>TOMA DE PAP</a:t>
            </a:r>
            <a:endParaRPr lang="es-ES" sz="2800" dirty="0">
              <a:solidFill>
                <a:schemeClr val="tx1"/>
              </a:solidFill>
            </a:endParaRPr>
          </a:p>
        </p:txBody>
      </p:sp>
      <p:sp>
        <p:nvSpPr>
          <p:cNvPr id="3" name="Marcador de contenido 2"/>
          <p:cNvSpPr>
            <a:spLocks noGrp="1"/>
          </p:cNvSpPr>
          <p:nvPr>
            <p:ph sz="quarter" idx="13"/>
          </p:nvPr>
        </p:nvSpPr>
        <p:spPr>
          <a:xfrm>
            <a:off x="699927" y="1025670"/>
            <a:ext cx="10051200" cy="4279900"/>
          </a:xfrm>
        </p:spPr>
        <p:txBody>
          <a:bodyPr>
            <a:noAutofit/>
          </a:bodyPr>
          <a:lstStyle/>
          <a:p>
            <a:r>
              <a:rPr lang="es-ES" sz="2400" dirty="0">
                <a:solidFill>
                  <a:schemeClr val="tx1"/>
                </a:solidFill>
              </a:rPr>
              <a:t>ANAMNESIS: La anamnesis constituye un elemento de orientación diagnóstica, y es importante puesto que por medio de ella se inicia la relación médico-paciente. </a:t>
            </a:r>
          </a:p>
          <a:p>
            <a:r>
              <a:rPr lang="es-ES" sz="2400" dirty="0">
                <a:solidFill>
                  <a:schemeClr val="tx1"/>
                </a:solidFill>
              </a:rPr>
              <a:t> El profesional debe desarrollar una aptitud especial para interesarse por la problemática de la paciente, no interrumpirla innecesariamente, ser respetuosos y discretos en la formulación de nuestras preguntas y emplear un lenguaje adecuado para ella. </a:t>
            </a:r>
          </a:p>
          <a:p>
            <a:r>
              <a:rPr lang="es-ES" sz="2400" dirty="0">
                <a:solidFill>
                  <a:schemeClr val="tx1"/>
                </a:solidFill>
              </a:rPr>
              <a:t> La anamnesis ginecológica debe realizarse en un ambiente privado y confortable, en donde la paciente comprenda que sus consultas están siendo sólo conocidas por el médico. Es necesario que incluya lo siguiente: </a:t>
            </a:r>
          </a:p>
          <a:p>
            <a:r>
              <a:rPr lang="es-ES" sz="2400" dirty="0">
                <a:solidFill>
                  <a:schemeClr val="tx1"/>
                </a:solidFill>
              </a:rPr>
              <a:t> </a:t>
            </a:r>
          </a:p>
        </p:txBody>
      </p:sp>
    </p:spTree>
    <p:extLst>
      <p:ext uri="{BB962C8B-B14F-4D97-AF65-F5344CB8AC3E}">
        <p14:creationId xmlns:p14="http://schemas.microsoft.com/office/powerpoint/2010/main" val="26030144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1011385" y="596179"/>
            <a:ext cx="10051200" cy="4279900"/>
          </a:xfrm>
        </p:spPr>
        <p:txBody>
          <a:bodyPr>
            <a:noAutofit/>
          </a:bodyPr>
          <a:lstStyle/>
          <a:p>
            <a:r>
              <a:rPr lang="es-ES" sz="1800" b="1" dirty="0" smtClean="0">
                <a:solidFill>
                  <a:schemeClr val="tx1"/>
                </a:solidFill>
              </a:rPr>
              <a:t>IDENTIFICACIÓN DE LA PACIENTE </a:t>
            </a:r>
          </a:p>
          <a:p>
            <a:r>
              <a:rPr lang="es-ES" sz="1600" dirty="0" smtClean="0">
                <a:solidFill>
                  <a:schemeClr val="tx1"/>
                </a:solidFill>
              </a:rPr>
              <a:t>Nombres </a:t>
            </a:r>
            <a:r>
              <a:rPr lang="es-ES" sz="1600" dirty="0">
                <a:solidFill>
                  <a:schemeClr val="tx1"/>
                </a:solidFill>
              </a:rPr>
              <a:t>y apellidos </a:t>
            </a:r>
            <a:endParaRPr lang="es-ES" sz="1600" dirty="0">
              <a:solidFill>
                <a:schemeClr val="tx1"/>
              </a:solidFill>
            </a:endParaRPr>
          </a:p>
          <a:p>
            <a:r>
              <a:rPr lang="es-ES" sz="1600" dirty="0" smtClean="0">
                <a:solidFill>
                  <a:schemeClr val="tx1"/>
                </a:solidFill>
              </a:rPr>
              <a:t>Edad </a:t>
            </a:r>
            <a:endParaRPr lang="es-ES" sz="1600" dirty="0" smtClean="0">
              <a:solidFill>
                <a:schemeClr val="tx1"/>
              </a:solidFill>
            </a:endParaRPr>
          </a:p>
          <a:p>
            <a:r>
              <a:rPr lang="es-ES" sz="1600" dirty="0" smtClean="0">
                <a:solidFill>
                  <a:schemeClr val="tx1"/>
                </a:solidFill>
              </a:rPr>
              <a:t>Estado </a:t>
            </a:r>
            <a:r>
              <a:rPr lang="es-ES" sz="1600" dirty="0">
                <a:solidFill>
                  <a:schemeClr val="tx1"/>
                </a:solidFill>
              </a:rPr>
              <a:t>civil </a:t>
            </a:r>
            <a:endParaRPr lang="es-ES" sz="1600" dirty="0" smtClean="0">
              <a:solidFill>
                <a:schemeClr val="tx1"/>
              </a:solidFill>
            </a:endParaRPr>
          </a:p>
          <a:p>
            <a:r>
              <a:rPr lang="es-ES" sz="1600" dirty="0" smtClean="0">
                <a:solidFill>
                  <a:schemeClr val="tx1"/>
                </a:solidFill>
              </a:rPr>
              <a:t>Ocupación</a:t>
            </a:r>
            <a:endParaRPr lang="es-ES" sz="1600" dirty="0" smtClean="0">
              <a:solidFill>
                <a:schemeClr val="tx1"/>
              </a:solidFill>
            </a:endParaRPr>
          </a:p>
          <a:p>
            <a:r>
              <a:rPr lang="es-ES" sz="1600" dirty="0" smtClean="0">
                <a:solidFill>
                  <a:schemeClr val="tx1"/>
                </a:solidFill>
              </a:rPr>
              <a:t>Dirección </a:t>
            </a:r>
            <a:r>
              <a:rPr lang="es-ES" sz="1600" dirty="0">
                <a:solidFill>
                  <a:schemeClr val="tx1"/>
                </a:solidFill>
              </a:rPr>
              <a:t>del domicilio </a:t>
            </a:r>
            <a:endParaRPr lang="es-ES" sz="1600" dirty="0" smtClean="0">
              <a:solidFill>
                <a:schemeClr val="tx1"/>
              </a:solidFill>
            </a:endParaRPr>
          </a:p>
          <a:p>
            <a:r>
              <a:rPr lang="es-ES" sz="1600" dirty="0" smtClean="0">
                <a:solidFill>
                  <a:schemeClr val="tx1"/>
                </a:solidFill>
              </a:rPr>
              <a:t>Carnet de identidad</a:t>
            </a:r>
          </a:p>
          <a:p>
            <a:r>
              <a:rPr lang="es-ES" sz="1600" dirty="0" smtClean="0">
                <a:solidFill>
                  <a:schemeClr val="tx1"/>
                </a:solidFill>
              </a:rPr>
              <a:t>Celular</a:t>
            </a:r>
          </a:p>
          <a:p>
            <a:r>
              <a:rPr lang="es-ES" sz="1600" dirty="0" smtClean="0">
                <a:solidFill>
                  <a:schemeClr val="tx1"/>
                </a:solidFill>
              </a:rPr>
              <a:t>Menarca</a:t>
            </a:r>
          </a:p>
          <a:p>
            <a:r>
              <a:rPr lang="es-ES" sz="1600" dirty="0" smtClean="0">
                <a:solidFill>
                  <a:schemeClr val="tx1"/>
                </a:solidFill>
              </a:rPr>
              <a:t>FUM</a:t>
            </a:r>
          </a:p>
          <a:p>
            <a:r>
              <a:rPr lang="es-ES" sz="1600" dirty="0" smtClean="0">
                <a:solidFill>
                  <a:schemeClr val="tx1"/>
                </a:solidFill>
              </a:rPr>
              <a:t>Antecedentes </a:t>
            </a:r>
            <a:r>
              <a:rPr lang="es-ES" sz="1600" dirty="0" err="1" smtClean="0">
                <a:solidFill>
                  <a:schemeClr val="tx1"/>
                </a:solidFill>
              </a:rPr>
              <a:t>ginecoobstétricos</a:t>
            </a:r>
            <a:r>
              <a:rPr lang="es-ES" sz="1600" dirty="0" smtClean="0">
                <a:solidFill>
                  <a:schemeClr val="tx1"/>
                </a:solidFill>
              </a:rPr>
              <a:t> </a:t>
            </a:r>
            <a:endParaRPr lang="es-ES" sz="1600" dirty="0" smtClean="0">
              <a:solidFill>
                <a:schemeClr val="tx1"/>
              </a:solidFill>
            </a:endParaRPr>
          </a:p>
          <a:p>
            <a:r>
              <a:rPr lang="es-ES" sz="1600" dirty="0" smtClean="0">
                <a:solidFill>
                  <a:schemeClr val="tx1"/>
                </a:solidFill>
              </a:rPr>
              <a:t>Anticoncepción </a:t>
            </a:r>
          </a:p>
          <a:p>
            <a:r>
              <a:rPr lang="es-ES" sz="1600" dirty="0" smtClean="0">
                <a:solidFill>
                  <a:schemeClr val="tx1"/>
                </a:solidFill>
              </a:rPr>
              <a:t>Presencia de flujo</a:t>
            </a:r>
          </a:p>
          <a:p>
            <a:r>
              <a:rPr lang="es-ES" sz="1600" dirty="0" smtClean="0">
                <a:solidFill>
                  <a:schemeClr val="tx1"/>
                </a:solidFill>
              </a:rPr>
              <a:t>Fecha </a:t>
            </a:r>
            <a:r>
              <a:rPr lang="es-ES" sz="1600" dirty="0">
                <a:solidFill>
                  <a:schemeClr val="tx1"/>
                </a:solidFill>
              </a:rPr>
              <a:t>de la </a:t>
            </a:r>
            <a:r>
              <a:rPr lang="es-ES" sz="1600" dirty="0" smtClean="0">
                <a:solidFill>
                  <a:schemeClr val="tx1"/>
                </a:solidFill>
              </a:rPr>
              <a:t>consulta</a:t>
            </a:r>
          </a:p>
          <a:p>
            <a:r>
              <a:rPr lang="es-ES" sz="1600" dirty="0" smtClean="0">
                <a:solidFill>
                  <a:schemeClr val="tx1"/>
                </a:solidFill>
              </a:rPr>
              <a:t>Responsable de toma</a:t>
            </a:r>
            <a:endParaRPr lang="es-ES" sz="1600" dirty="0">
              <a:solidFill>
                <a:schemeClr val="tx1"/>
              </a:solidFill>
            </a:endParaRPr>
          </a:p>
        </p:txBody>
      </p:sp>
    </p:spTree>
    <p:extLst>
      <p:ext uri="{BB962C8B-B14F-4D97-AF65-F5344CB8AC3E}">
        <p14:creationId xmlns:p14="http://schemas.microsoft.com/office/powerpoint/2010/main" val="35964674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789712" y="693161"/>
            <a:ext cx="10051200" cy="4279900"/>
          </a:xfrm>
        </p:spPr>
        <p:txBody>
          <a:bodyPr>
            <a:noAutofit/>
          </a:bodyPr>
          <a:lstStyle/>
          <a:p>
            <a:r>
              <a:rPr lang="es-ES" sz="2800" dirty="0">
                <a:solidFill>
                  <a:schemeClr val="tx1"/>
                </a:solidFill>
              </a:rPr>
              <a:t>Elementos necesarios para realizar el </a:t>
            </a:r>
            <a:r>
              <a:rPr lang="es-ES" sz="2800" dirty="0" err="1">
                <a:solidFill>
                  <a:schemeClr val="tx1"/>
                </a:solidFill>
              </a:rPr>
              <a:t>exámen</a:t>
            </a:r>
            <a:r>
              <a:rPr lang="es-ES" sz="2800" dirty="0">
                <a:solidFill>
                  <a:schemeClr val="tx1"/>
                </a:solidFill>
              </a:rPr>
              <a:t> ginecológico: </a:t>
            </a:r>
          </a:p>
          <a:p>
            <a:r>
              <a:rPr lang="es-ES" sz="2800" dirty="0" smtClean="0">
                <a:solidFill>
                  <a:schemeClr val="tx1"/>
                </a:solidFill>
              </a:rPr>
              <a:t>Agua </a:t>
            </a:r>
            <a:r>
              <a:rPr lang="es-ES" sz="2800" dirty="0">
                <a:solidFill>
                  <a:schemeClr val="tx1"/>
                </a:solidFill>
              </a:rPr>
              <a:t>y jabón para lavarse las manos</a:t>
            </a:r>
            <a:r>
              <a:rPr lang="es-ES" sz="2800" dirty="0" smtClean="0">
                <a:solidFill>
                  <a:schemeClr val="tx1"/>
                </a:solidFill>
              </a:rPr>
              <a:t>.</a:t>
            </a:r>
          </a:p>
          <a:p>
            <a:r>
              <a:rPr lang="es-ES" sz="2800" dirty="0" smtClean="0">
                <a:solidFill>
                  <a:schemeClr val="tx1"/>
                </a:solidFill>
              </a:rPr>
              <a:t>Taburete</a:t>
            </a:r>
            <a:r>
              <a:rPr lang="es-ES" sz="2800" dirty="0">
                <a:solidFill>
                  <a:schemeClr val="tx1"/>
                </a:solidFill>
              </a:rPr>
              <a:t>. </a:t>
            </a:r>
            <a:endParaRPr lang="es-ES" sz="2800" dirty="0" smtClean="0">
              <a:solidFill>
                <a:schemeClr val="tx1"/>
              </a:solidFill>
            </a:endParaRPr>
          </a:p>
          <a:p>
            <a:r>
              <a:rPr lang="es-ES" sz="2800" dirty="0" smtClean="0">
                <a:solidFill>
                  <a:schemeClr val="tx1"/>
                </a:solidFill>
              </a:rPr>
              <a:t>Guantes </a:t>
            </a:r>
            <a:r>
              <a:rPr lang="es-ES" sz="2800" dirty="0">
                <a:solidFill>
                  <a:schemeClr val="tx1"/>
                </a:solidFill>
              </a:rPr>
              <a:t>estériles. </a:t>
            </a:r>
            <a:endParaRPr lang="es-ES" sz="2800" dirty="0" smtClean="0">
              <a:solidFill>
                <a:schemeClr val="tx1"/>
              </a:solidFill>
            </a:endParaRPr>
          </a:p>
          <a:p>
            <a:r>
              <a:rPr lang="es-ES" sz="2800" dirty="0" smtClean="0">
                <a:solidFill>
                  <a:schemeClr val="tx1"/>
                </a:solidFill>
              </a:rPr>
              <a:t>Mesa </a:t>
            </a:r>
            <a:r>
              <a:rPr lang="es-ES" sz="2800" dirty="0">
                <a:solidFill>
                  <a:schemeClr val="tx1"/>
                </a:solidFill>
              </a:rPr>
              <a:t>de exploración ginecológica. </a:t>
            </a:r>
            <a:endParaRPr lang="es-ES" sz="2800" dirty="0" smtClean="0">
              <a:solidFill>
                <a:schemeClr val="tx1"/>
              </a:solidFill>
            </a:endParaRPr>
          </a:p>
          <a:p>
            <a:r>
              <a:rPr lang="es-ES" sz="2800" dirty="0" smtClean="0">
                <a:solidFill>
                  <a:schemeClr val="tx1"/>
                </a:solidFill>
              </a:rPr>
              <a:t>Lubricante </a:t>
            </a:r>
            <a:r>
              <a:rPr lang="es-ES" sz="2800" dirty="0">
                <a:solidFill>
                  <a:schemeClr val="tx1"/>
                </a:solidFill>
              </a:rPr>
              <a:t>hidrosoluble. </a:t>
            </a:r>
            <a:endParaRPr lang="es-ES" sz="2800" dirty="0" smtClean="0">
              <a:solidFill>
                <a:schemeClr val="tx1"/>
              </a:solidFill>
            </a:endParaRPr>
          </a:p>
          <a:p>
            <a:r>
              <a:rPr lang="es-ES" sz="2800" dirty="0" smtClean="0">
                <a:solidFill>
                  <a:schemeClr val="tx1"/>
                </a:solidFill>
              </a:rPr>
              <a:t>Hisopo </a:t>
            </a:r>
            <a:r>
              <a:rPr lang="es-ES" sz="2800" dirty="0">
                <a:solidFill>
                  <a:schemeClr val="tx1"/>
                </a:solidFill>
              </a:rPr>
              <a:t>de algodón grande. </a:t>
            </a:r>
            <a:endParaRPr lang="es-ES" sz="2800" dirty="0" smtClean="0">
              <a:solidFill>
                <a:schemeClr val="tx1"/>
              </a:solidFill>
            </a:endParaRPr>
          </a:p>
          <a:p>
            <a:r>
              <a:rPr lang="es-ES" sz="2800" dirty="0" smtClean="0">
                <a:solidFill>
                  <a:schemeClr val="tx1"/>
                </a:solidFill>
              </a:rPr>
              <a:t>Fuente </a:t>
            </a:r>
            <a:r>
              <a:rPr lang="es-ES" sz="2800" dirty="0">
                <a:solidFill>
                  <a:schemeClr val="tx1"/>
                </a:solidFill>
              </a:rPr>
              <a:t>de luz para examinar el cuello uterino (lámpara de cuello de ganso). </a:t>
            </a:r>
            <a:endParaRPr lang="es-ES" sz="2800" dirty="0" smtClean="0">
              <a:solidFill>
                <a:schemeClr val="tx1"/>
              </a:solidFill>
            </a:endParaRPr>
          </a:p>
          <a:p>
            <a:r>
              <a:rPr lang="es-ES" sz="2800" dirty="0" smtClean="0">
                <a:solidFill>
                  <a:schemeClr val="tx1"/>
                </a:solidFill>
              </a:rPr>
              <a:t>Espéculo </a:t>
            </a:r>
            <a:r>
              <a:rPr lang="es-ES" sz="2800" dirty="0">
                <a:solidFill>
                  <a:schemeClr val="tx1"/>
                </a:solidFill>
              </a:rPr>
              <a:t>vaginal estéril del tamaño adecuado. </a:t>
            </a:r>
          </a:p>
        </p:txBody>
      </p:sp>
    </p:spTree>
    <p:extLst>
      <p:ext uri="{BB962C8B-B14F-4D97-AF65-F5344CB8AC3E}">
        <p14:creationId xmlns:p14="http://schemas.microsoft.com/office/powerpoint/2010/main" val="42759689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858985" y="402215"/>
            <a:ext cx="10051200" cy="4279900"/>
          </a:xfrm>
        </p:spPr>
        <p:txBody>
          <a:bodyPr>
            <a:noAutofit/>
          </a:bodyPr>
          <a:lstStyle/>
          <a:p>
            <a:r>
              <a:rPr lang="es-ES" sz="3200" b="1" dirty="0">
                <a:solidFill>
                  <a:schemeClr val="tx1"/>
                </a:solidFill>
              </a:rPr>
              <a:t>Requisitos </a:t>
            </a:r>
            <a:r>
              <a:rPr lang="es-ES" sz="3200" b="1" dirty="0" smtClean="0">
                <a:solidFill>
                  <a:schemeClr val="tx1"/>
                </a:solidFill>
              </a:rPr>
              <a:t>previos</a:t>
            </a:r>
            <a:endParaRPr lang="es-ES" sz="3200" b="1" dirty="0">
              <a:solidFill>
                <a:schemeClr val="tx1"/>
              </a:solidFill>
            </a:endParaRPr>
          </a:p>
          <a:p>
            <a:r>
              <a:rPr lang="es-ES" sz="2000" dirty="0">
                <a:solidFill>
                  <a:schemeClr val="tx1"/>
                </a:solidFill>
              </a:rPr>
              <a:t> 1. Vaciar su vejiga, a menos que se necesite evaluar una incontinencia urinaria de esfuerzo durante el examen. </a:t>
            </a:r>
            <a:endParaRPr lang="es-ES" sz="2000" dirty="0" smtClean="0">
              <a:solidFill>
                <a:schemeClr val="tx1"/>
              </a:solidFill>
            </a:endParaRPr>
          </a:p>
          <a:p>
            <a:r>
              <a:rPr lang="es-ES" sz="2000" dirty="0" smtClean="0">
                <a:solidFill>
                  <a:schemeClr val="tx1"/>
                </a:solidFill>
              </a:rPr>
              <a:t>2</a:t>
            </a:r>
            <a:r>
              <a:rPr lang="es-ES" sz="2000" dirty="0">
                <a:solidFill>
                  <a:schemeClr val="tx1"/>
                </a:solidFill>
              </a:rPr>
              <a:t>. Es aconsejable que la mujer no esté menstruando, sin embargo, un examen urgente puede practicarse en cualquier condición. </a:t>
            </a:r>
            <a:endParaRPr lang="es-ES" sz="2000" dirty="0" smtClean="0">
              <a:solidFill>
                <a:schemeClr val="tx1"/>
              </a:solidFill>
            </a:endParaRPr>
          </a:p>
          <a:p>
            <a:r>
              <a:rPr lang="es-ES" sz="2000" dirty="0" smtClean="0">
                <a:solidFill>
                  <a:schemeClr val="tx1"/>
                </a:solidFill>
              </a:rPr>
              <a:t>3</a:t>
            </a:r>
            <a:r>
              <a:rPr lang="es-ES" sz="2000" dirty="0">
                <a:solidFill>
                  <a:schemeClr val="tx1"/>
                </a:solidFill>
              </a:rPr>
              <a:t>. Evitar las  relaciones sexuales 24 horas antes del examen. </a:t>
            </a:r>
            <a:endParaRPr lang="es-ES" sz="2000" dirty="0" smtClean="0">
              <a:solidFill>
                <a:schemeClr val="tx1"/>
              </a:solidFill>
            </a:endParaRPr>
          </a:p>
          <a:p>
            <a:r>
              <a:rPr lang="es-ES" sz="2000" dirty="0" smtClean="0">
                <a:solidFill>
                  <a:schemeClr val="tx1"/>
                </a:solidFill>
              </a:rPr>
              <a:t>4</a:t>
            </a:r>
            <a:r>
              <a:rPr lang="es-ES" sz="2000" dirty="0">
                <a:solidFill>
                  <a:schemeClr val="tx1"/>
                </a:solidFill>
              </a:rPr>
              <a:t>. No haberse efectuado lavados vaginales el día anterior. </a:t>
            </a:r>
            <a:endParaRPr lang="es-ES" sz="2000" dirty="0" smtClean="0">
              <a:solidFill>
                <a:schemeClr val="tx1"/>
              </a:solidFill>
            </a:endParaRPr>
          </a:p>
          <a:p>
            <a:r>
              <a:rPr lang="es-ES" sz="2000" dirty="0" smtClean="0">
                <a:solidFill>
                  <a:schemeClr val="tx1"/>
                </a:solidFill>
              </a:rPr>
              <a:t>5</a:t>
            </a:r>
            <a:r>
              <a:rPr lang="es-ES" sz="2000" dirty="0">
                <a:solidFill>
                  <a:schemeClr val="tx1"/>
                </a:solidFill>
              </a:rPr>
              <a:t>. No haberse aplicado medicamentos </a:t>
            </a:r>
            <a:r>
              <a:rPr lang="es-ES" sz="2000" dirty="0" err="1">
                <a:solidFill>
                  <a:schemeClr val="tx1"/>
                </a:solidFill>
              </a:rPr>
              <a:t>intravaginales</a:t>
            </a:r>
            <a:r>
              <a:rPr lang="es-ES" sz="2000" dirty="0">
                <a:solidFill>
                  <a:schemeClr val="tx1"/>
                </a:solidFill>
              </a:rPr>
              <a:t> 48 horas antes. </a:t>
            </a:r>
            <a:endParaRPr lang="es-ES" sz="2000" dirty="0" smtClean="0">
              <a:solidFill>
                <a:schemeClr val="tx1"/>
              </a:solidFill>
            </a:endParaRPr>
          </a:p>
          <a:p>
            <a:r>
              <a:rPr lang="es-ES" sz="2000" dirty="0" smtClean="0">
                <a:solidFill>
                  <a:schemeClr val="tx1"/>
                </a:solidFill>
              </a:rPr>
              <a:t>6</a:t>
            </a:r>
            <a:r>
              <a:rPr lang="es-ES" sz="2000" dirty="0">
                <a:solidFill>
                  <a:schemeClr val="tx1"/>
                </a:solidFill>
              </a:rPr>
              <a:t>. Se recomienda realizar un baño normal previo al examen </a:t>
            </a:r>
            <a:endParaRPr lang="es-ES" sz="2000" dirty="0" smtClean="0">
              <a:solidFill>
                <a:schemeClr val="tx1"/>
              </a:solidFill>
            </a:endParaRPr>
          </a:p>
          <a:p>
            <a:r>
              <a:rPr lang="es-ES" sz="2000" dirty="0" smtClean="0">
                <a:solidFill>
                  <a:schemeClr val="tx1"/>
                </a:solidFill>
              </a:rPr>
              <a:t>7</a:t>
            </a:r>
            <a:r>
              <a:rPr lang="es-ES" sz="2000" dirty="0">
                <a:solidFill>
                  <a:schemeClr val="tx1"/>
                </a:solidFill>
              </a:rPr>
              <a:t>. Cambiar toda su ropa por una bata amplia que permita realizar fácilmente un examen físico general, lo cual facilitará también el examen </a:t>
            </a:r>
            <a:r>
              <a:rPr lang="es-ES" sz="2000" dirty="0" smtClean="0">
                <a:solidFill>
                  <a:schemeClr val="tx1"/>
                </a:solidFill>
              </a:rPr>
              <a:t>genital y </a:t>
            </a:r>
            <a:r>
              <a:rPr lang="es-ES" sz="2000" dirty="0">
                <a:solidFill>
                  <a:schemeClr val="tx1"/>
                </a:solidFill>
              </a:rPr>
              <a:t>el examen físico general. </a:t>
            </a:r>
            <a:endParaRPr lang="es-ES" sz="2000" dirty="0" smtClean="0">
              <a:solidFill>
                <a:schemeClr val="tx1"/>
              </a:solidFill>
            </a:endParaRPr>
          </a:p>
          <a:p>
            <a:r>
              <a:rPr lang="es-ES" sz="2000" dirty="0" smtClean="0">
                <a:solidFill>
                  <a:schemeClr val="tx1"/>
                </a:solidFill>
              </a:rPr>
              <a:t>8</a:t>
            </a:r>
            <a:r>
              <a:rPr lang="es-ES" sz="2000" dirty="0">
                <a:solidFill>
                  <a:schemeClr val="tx1"/>
                </a:solidFill>
              </a:rPr>
              <a:t>. Se recomienda la presencia de una persona de enfermería durante la realización del examen. </a:t>
            </a:r>
          </a:p>
          <a:p>
            <a:r>
              <a:rPr lang="es-ES" sz="2000" dirty="0">
                <a:solidFill>
                  <a:schemeClr val="tx1"/>
                </a:solidFill>
              </a:rPr>
              <a:t> </a:t>
            </a:r>
          </a:p>
        </p:txBody>
      </p:sp>
    </p:spTree>
    <p:extLst>
      <p:ext uri="{BB962C8B-B14F-4D97-AF65-F5344CB8AC3E}">
        <p14:creationId xmlns:p14="http://schemas.microsoft.com/office/powerpoint/2010/main" val="29429850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01184" y="0"/>
            <a:ext cx="10049943" cy="1296000"/>
          </a:xfrm>
        </p:spPr>
        <p:txBody>
          <a:bodyPr>
            <a:normAutofit/>
          </a:bodyPr>
          <a:lstStyle/>
          <a:p>
            <a:r>
              <a:rPr lang="es-ES" sz="2800" dirty="0" smtClean="0">
                <a:solidFill>
                  <a:schemeClr val="tx1"/>
                </a:solidFill>
              </a:rPr>
              <a:t>LLENADO FORMULARIO D-8</a:t>
            </a:r>
            <a:endParaRPr lang="es-ES" sz="2800" dirty="0">
              <a:solidFill>
                <a:schemeClr val="tx1"/>
              </a:solidFill>
            </a:endParaRPr>
          </a:p>
        </p:txBody>
      </p:sp>
      <p:pic>
        <p:nvPicPr>
          <p:cNvPr id="4" name="Marcador de contenido 3"/>
          <p:cNvPicPr>
            <a:picLocks noGrp="1" noChangeAspect="1"/>
          </p:cNvPicPr>
          <p:nvPr>
            <p:ph sz="quarter" idx="13"/>
          </p:nvPr>
        </p:nvPicPr>
        <p:blipFill>
          <a:blip r:embed="rId2"/>
          <a:stretch>
            <a:fillRect/>
          </a:stretch>
        </p:blipFill>
        <p:spPr>
          <a:xfrm>
            <a:off x="5594675" y="530762"/>
            <a:ext cx="4283615" cy="5758482"/>
          </a:xfrm>
          <a:prstGeom prst="rect">
            <a:avLst/>
          </a:prstGeom>
        </p:spPr>
      </p:pic>
    </p:spTree>
    <p:extLst>
      <p:ext uri="{BB962C8B-B14F-4D97-AF65-F5344CB8AC3E}">
        <p14:creationId xmlns:p14="http://schemas.microsoft.com/office/powerpoint/2010/main" val="1116597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solidFill>
                  <a:schemeClr val="tx1"/>
                </a:solidFill>
              </a:rPr>
              <a:t>OBJETIVO DEL PAPANICOLAU</a:t>
            </a:r>
            <a:endParaRPr lang="es-ES" dirty="0">
              <a:solidFill>
                <a:schemeClr val="tx1"/>
              </a:solidFill>
            </a:endParaRPr>
          </a:p>
        </p:txBody>
      </p:sp>
      <p:sp>
        <p:nvSpPr>
          <p:cNvPr id="3" name="Marcador de contenido 2"/>
          <p:cNvSpPr>
            <a:spLocks noGrp="1"/>
          </p:cNvSpPr>
          <p:nvPr>
            <p:ph sz="quarter" idx="13"/>
          </p:nvPr>
        </p:nvSpPr>
        <p:spPr/>
        <p:txBody>
          <a:bodyPr/>
          <a:lstStyle/>
          <a:p>
            <a:r>
              <a:rPr lang="es-ES" dirty="0" smtClean="0">
                <a:solidFill>
                  <a:schemeClr val="tx1"/>
                </a:solidFill>
              </a:rPr>
              <a:t>Detectar lesiones precursoras de </a:t>
            </a:r>
            <a:r>
              <a:rPr lang="es-ES" dirty="0" smtClean="0">
                <a:solidFill>
                  <a:schemeClr val="tx1"/>
                </a:solidFill>
              </a:rPr>
              <a:t>cáncer </a:t>
            </a:r>
            <a:r>
              <a:rPr lang="es-ES" dirty="0" smtClean="0">
                <a:solidFill>
                  <a:schemeClr val="tx1"/>
                </a:solidFill>
              </a:rPr>
              <a:t>cervicouterino</a:t>
            </a:r>
          </a:p>
          <a:p>
            <a:r>
              <a:rPr lang="es-ES" dirty="0" smtClean="0">
                <a:solidFill>
                  <a:schemeClr val="tx1"/>
                </a:solidFill>
              </a:rPr>
              <a:t>Identificar infecciones o alteraciones citológicas relevantes </a:t>
            </a:r>
          </a:p>
          <a:p>
            <a:r>
              <a:rPr lang="es-ES" dirty="0" smtClean="0">
                <a:solidFill>
                  <a:schemeClr val="tx1"/>
                </a:solidFill>
              </a:rPr>
              <a:t>Guiar la necesidad de pruebas complementarias como colposcopia o prueba de VPH</a:t>
            </a:r>
            <a:endParaRPr lang="es-ES" dirty="0">
              <a:solidFill>
                <a:schemeClr val="tx1"/>
              </a:solidFill>
            </a:endParaRPr>
          </a:p>
        </p:txBody>
      </p:sp>
    </p:spTree>
    <p:extLst>
      <p:ext uri="{BB962C8B-B14F-4D97-AF65-F5344CB8AC3E}">
        <p14:creationId xmlns:p14="http://schemas.microsoft.com/office/powerpoint/2010/main" val="11527757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175164" y="91327"/>
            <a:ext cx="9185563" cy="6519199"/>
          </a:xfrm>
        </p:spPr>
      </p:pic>
      <p:cxnSp>
        <p:nvCxnSpPr>
          <p:cNvPr id="6" name="Conector recto 5"/>
          <p:cNvCxnSpPr/>
          <p:nvPr/>
        </p:nvCxnSpPr>
        <p:spPr>
          <a:xfrm flipV="1">
            <a:off x="3034146" y="3006437"/>
            <a:ext cx="1634836" cy="1385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23924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sz="4800" b="1" dirty="0" smtClean="0">
                <a:solidFill>
                  <a:schemeClr val="tx1"/>
                </a:solidFill>
              </a:rPr>
              <a:t>EVALUACIÓN</a:t>
            </a:r>
            <a:endParaRPr lang="es-ES" sz="4800" b="1" dirty="0">
              <a:solidFill>
                <a:schemeClr val="tx1"/>
              </a:solidFill>
            </a:endParaRPr>
          </a:p>
        </p:txBody>
      </p:sp>
      <p:sp>
        <p:nvSpPr>
          <p:cNvPr id="3" name="Marcador de contenido 2"/>
          <p:cNvSpPr>
            <a:spLocks noGrp="1"/>
          </p:cNvSpPr>
          <p:nvPr>
            <p:ph sz="quarter" idx="13"/>
          </p:nvPr>
        </p:nvSpPr>
        <p:spPr>
          <a:xfrm>
            <a:off x="1075256" y="1469015"/>
            <a:ext cx="10051200" cy="4279900"/>
          </a:xfrm>
        </p:spPr>
        <p:txBody>
          <a:bodyPr>
            <a:normAutofit fontScale="70000" lnSpcReduction="20000"/>
          </a:bodyPr>
          <a:lstStyle/>
          <a:p>
            <a:r>
              <a:rPr lang="es-ES" dirty="0" smtClean="0">
                <a:solidFill>
                  <a:schemeClr val="tx1"/>
                </a:solidFill>
              </a:rPr>
              <a:t>SATISFACTORIA</a:t>
            </a:r>
          </a:p>
          <a:p>
            <a:r>
              <a:rPr lang="es-ES" dirty="0" smtClean="0">
                <a:solidFill>
                  <a:schemeClr val="tx1"/>
                </a:solidFill>
              </a:rPr>
              <a:t>Presencia suficiente de células escamosas</a:t>
            </a:r>
          </a:p>
          <a:p>
            <a:r>
              <a:rPr lang="es-ES" dirty="0" smtClean="0">
                <a:solidFill>
                  <a:schemeClr val="tx1"/>
                </a:solidFill>
              </a:rPr>
              <a:t>Indica si hay otros factores como: inflamación, sangre, atrofia, etc.</a:t>
            </a:r>
          </a:p>
          <a:p>
            <a:r>
              <a:rPr lang="es-ES" dirty="0" smtClean="0">
                <a:solidFill>
                  <a:schemeClr val="tx1"/>
                </a:solidFill>
              </a:rPr>
              <a:t>INSATISFACTORIA</a:t>
            </a:r>
          </a:p>
          <a:p>
            <a:r>
              <a:rPr lang="es-ES" dirty="0" smtClean="0">
                <a:solidFill>
                  <a:schemeClr val="tx1"/>
                </a:solidFill>
              </a:rPr>
              <a:t>Pocas células escamosas</a:t>
            </a:r>
          </a:p>
          <a:p>
            <a:r>
              <a:rPr lang="es-ES" dirty="0" smtClean="0">
                <a:solidFill>
                  <a:schemeClr val="tx1"/>
                </a:solidFill>
              </a:rPr>
              <a:t>Artefacto de secado</a:t>
            </a:r>
          </a:p>
          <a:p>
            <a:r>
              <a:rPr lang="es-ES" dirty="0" smtClean="0">
                <a:solidFill>
                  <a:schemeClr val="tx1"/>
                </a:solidFill>
              </a:rPr>
              <a:t>Sangrado excesivo</a:t>
            </a:r>
          </a:p>
          <a:p>
            <a:r>
              <a:rPr lang="es-ES" dirty="0" smtClean="0">
                <a:solidFill>
                  <a:schemeClr val="tx1"/>
                </a:solidFill>
              </a:rPr>
              <a:t>Inflamación intensa</a:t>
            </a:r>
          </a:p>
          <a:p>
            <a:r>
              <a:rPr lang="es-ES" dirty="0" smtClean="0">
                <a:solidFill>
                  <a:schemeClr val="tx1"/>
                </a:solidFill>
              </a:rPr>
              <a:t>CONDUCTA: Repetir el PAP en 6 a 12 semanas</a:t>
            </a:r>
            <a:endParaRPr lang="es-ES" dirty="0">
              <a:solidFill>
                <a:schemeClr val="tx1"/>
              </a:solidFill>
            </a:endParaRPr>
          </a:p>
        </p:txBody>
      </p:sp>
    </p:spTree>
    <p:extLst>
      <p:ext uri="{BB962C8B-B14F-4D97-AF65-F5344CB8AC3E}">
        <p14:creationId xmlns:p14="http://schemas.microsoft.com/office/powerpoint/2010/main" val="30219233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175164" y="91327"/>
            <a:ext cx="9185563" cy="6519199"/>
          </a:xfrm>
        </p:spPr>
      </p:pic>
      <p:cxnSp>
        <p:nvCxnSpPr>
          <p:cNvPr id="6" name="Conector recto 5"/>
          <p:cNvCxnSpPr/>
          <p:nvPr/>
        </p:nvCxnSpPr>
        <p:spPr>
          <a:xfrm flipV="1">
            <a:off x="5652655" y="3337072"/>
            <a:ext cx="1634836" cy="1385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0819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sz="4800" b="1" dirty="0" smtClean="0">
                <a:solidFill>
                  <a:schemeClr val="tx1"/>
                </a:solidFill>
              </a:rPr>
              <a:t>DATOS CLÍNICOS</a:t>
            </a:r>
            <a:endParaRPr lang="es-ES" sz="4800" b="1" dirty="0">
              <a:solidFill>
                <a:schemeClr val="tx1"/>
              </a:solidFill>
            </a:endParaRPr>
          </a:p>
        </p:txBody>
      </p:sp>
      <p:sp>
        <p:nvSpPr>
          <p:cNvPr id="3" name="Marcador de contenido 2"/>
          <p:cNvSpPr>
            <a:spLocks noGrp="1"/>
          </p:cNvSpPr>
          <p:nvPr>
            <p:ph sz="quarter" idx="13"/>
          </p:nvPr>
        </p:nvSpPr>
        <p:spPr>
          <a:xfrm>
            <a:off x="1075256" y="1469015"/>
            <a:ext cx="10051200" cy="4279900"/>
          </a:xfrm>
        </p:spPr>
        <p:txBody>
          <a:bodyPr>
            <a:normAutofit/>
          </a:bodyPr>
          <a:lstStyle/>
          <a:p>
            <a:r>
              <a:rPr lang="es-ES" sz="2800" dirty="0" smtClean="0">
                <a:solidFill>
                  <a:schemeClr val="tx1"/>
                </a:solidFill>
              </a:rPr>
              <a:t>Refleja antecedentes de la paciente como presencia de flujo vaginal, pólipos u otras patologías identificadas durante la anamnesis y el examen ginecológico  </a:t>
            </a:r>
          </a:p>
          <a:p>
            <a:endParaRPr lang="es-ES" sz="2800" dirty="0" smtClean="0">
              <a:solidFill>
                <a:schemeClr val="tx1"/>
              </a:solidFill>
            </a:endParaRPr>
          </a:p>
          <a:p>
            <a:r>
              <a:rPr lang="es-ES" sz="2800" dirty="0" smtClean="0">
                <a:solidFill>
                  <a:schemeClr val="tx1"/>
                </a:solidFill>
              </a:rPr>
              <a:t>CONDUCTA: El tratamiento debe ser inmediato de acuerdo a la patología identificada y reprogramar toma de PAP de seguimiento de ser necesario</a:t>
            </a:r>
            <a:endParaRPr lang="es-ES" sz="2800" dirty="0">
              <a:solidFill>
                <a:schemeClr val="tx1"/>
              </a:solidFill>
            </a:endParaRPr>
          </a:p>
        </p:txBody>
      </p:sp>
    </p:spTree>
    <p:extLst>
      <p:ext uri="{BB962C8B-B14F-4D97-AF65-F5344CB8AC3E}">
        <p14:creationId xmlns:p14="http://schemas.microsoft.com/office/powerpoint/2010/main" val="9131686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175164" y="91327"/>
            <a:ext cx="9185563" cy="6519199"/>
          </a:xfrm>
        </p:spPr>
      </p:pic>
      <p:cxnSp>
        <p:nvCxnSpPr>
          <p:cNvPr id="6" name="Conector recto 5"/>
          <p:cNvCxnSpPr/>
          <p:nvPr/>
        </p:nvCxnSpPr>
        <p:spPr>
          <a:xfrm flipV="1">
            <a:off x="5133109" y="4500853"/>
            <a:ext cx="1634836" cy="1385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31752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sz="4800" b="1" dirty="0" smtClean="0">
                <a:solidFill>
                  <a:schemeClr val="tx1"/>
                </a:solidFill>
              </a:rPr>
              <a:t>RESULTADO </a:t>
            </a:r>
            <a:endParaRPr lang="es-ES" sz="4800" b="1" dirty="0">
              <a:solidFill>
                <a:schemeClr val="tx1"/>
              </a:solidFill>
            </a:endParaRPr>
          </a:p>
        </p:txBody>
      </p:sp>
      <p:sp>
        <p:nvSpPr>
          <p:cNvPr id="3" name="Marcador de contenido 2"/>
          <p:cNvSpPr>
            <a:spLocks noGrp="1"/>
          </p:cNvSpPr>
          <p:nvPr>
            <p:ph sz="quarter" idx="13"/>
          </p:nvPr>
        </p:nvSpPr>
        <p:spPr>
          <a:xfrm>
            <a:off x="1075256" y="1469015"/>
            <a:ext cx="10051200" cy="4279900"/>
          </a:xfrm>
        </p:spPr>
        <p:txBody>
          <a:bodyPr>
            <a:normAutofit fontScale="92500" lnSpcReduction="20000"/>
          </a:bodyPr>
          <a:lstStyle/>
          <a:p>
            <a:r>
              <a:rPr lang="es-ES" sz="2800" dirty="0" smtClean="0">
                <a:solidFill>
                  <a:schemeClr val="tx1"/>
                </a:solidFill>
              </a:rPr>
              <a:t>Negativo para lesión </a:t>
            </a:r>
            <a:r>
              <a:rPr lang="es-ES" sz="2800" dirty="0" err="1" smtClean="0">
                <a:solidFill>
                  <a:schemeClr val="tx1"/>
                </a:solidFill>
              </a:rPr>
              <a:t>intraepitelial</a:t>
            </a:r>
            <a:r>
              <a:rPr lang="es-ES" sz="2800" dirty="0" smtClean="0">
                <a:solidFill>
                  <a:schemeClr val="tx1"/>
                </a:solidFill>
              </a:rPr>
              <a:t> o malignidad (cambios reactivos)  </a:t>
            </a:r>
          </a:p>
          <a:p>
            <a:r>
              <a:rPr lang="es-ES" sz="2800" dirty="0" smtClean="0">
                <a:solidFill>
                  <a:schemeClr val="tx1"/>
                </a:solidFill>
              </a:rPr>
              <a:t>Citología normal</a:t>
            </a:r>
          </a:p>
          <a:p>
            <a:r>
              <a:rPr lang="es-ES" sz="2800" dirty="0" smtClean="0">
                <a:solidFill>
                  <a:schemeClr val="tx1"/>
                </a:solidFill>
              </a:rPr>
              <a:t>Cambios reactivos (</a:t>
            </a:r>
            <a:r>
              <a:rPr lang="es-ES" sz="2800" dirty="0" smtClean="0">
                <a:solidFill>
                  <a:schemeClr val="tx1"/>
                </a:solidFill>
              </a:rPr>
              <a:t>inflamación, </a:t>
            </a:r>
            <a:r>
              <a:rPr lang="es-ES" sz="2800" dirty="0" smtClean="0">
                <a:solidFill>
                  <a:schemeClr val="tx1"/>
                </a:solidFill>
              </a:rPr>
              <a:t>proceso reparativo)</a:t>
            </a:r>
          </a:p>
          <a:p>
            <a:r>
              <a:rPr lang="es-ES" sz="2800" dirty="0" smtClean="0">
                <a:solidFill>
                  <a:schemeClr val="tx1"/>
                </a:solidFill>
              </a:rPr>
              <a:t>Hallazgos infecciosos: </a:t>
            </a:r>
            <a:r>
              <a:rPr lang="es-ES" sz="2800" dirty="0" err="1" smtClean="0">
                <a:solidFill>
                  <a:schemeClr val="tx1"/>
                </a:solidFill>
              </a:rPr>
              <a:t>Candida</a:t>
            </a:r>
            <a:r>
              <a:rPr lang="es-ES" sz="2800" dirty="0" smtClean="0">
                <a:solidFill>
                  <a:schemeClr val="tx1"/>
                </a:solidFill>
              </a:rPr>
              <a:t>, </a:t>
            </a:r>
            <a:r>
              <a:rPr lang="es-ES" sz="2800" dirty="0" err="1" smtClean="0">
                <a:solidFill>
                  <a:schemeClr val="tx1"/>
                </a:solidFill>
              </a:rPr>
              <a:t>Gardenella</a:t>
            </a:r>
            <a:r>
              <a:rPr lang="es-ES" sz="2800" dirty="0" smtClean="0">
                <a:solidFill>
                  <a:schemeClr val="tx1"/>
                </a:solidFill>
              </a:rPr>
              <a:t>, </a:t>
            </a:r>
            <a:r>
              <a:rPr lang="es-ES" sz="2800" dirty="0" err="1" smtClean="0">
                <a:solidFill>
                  <a:schemeClr val="tx1"/>
                </a:solidFill>
              </a:rPr>
              <a:t>Tricomoniasis</a:t>
            </a:r>
            <a:r>
              <a:rPr lang="es-ES" sz="2800" dirty="0" smtClean="0">
                <a:solidFill>
                  <a:schemeClr val="tx1"/>
                </a:solidFill>
              </a:rPr>
              <a:t>, VPH</a:t>
            </a:r>
          </a:p>
          <a:p>
            <a:endParaRPr lang="es-ES" sz="2800" dirty="0" smtClean="0">
              <a:solidFill>
                <a:schemeClr val="tx1"/>
              </a:solidFill>
            </a:endParaRPr>
          </a:p>
          <a:p>
            <a:r>
              <a:rPr lang="es-ES" sz="2800" dirty="0" smtClean="0">
                <a:solidFill>
                  <a:schemeClr val="tx1"/>
                </a:solidFill>
              </a:rPr>
              <a:t>CONDUCTA: Continuar tamizaje según edad y factores de riesgo </a:t>
            </a:r>
          </a:p>
          <a:p>
            <a:r>
              <a:rPr lang="es-ES" sz="2800" dirty="0" smtClean="0">
                <a:solidFill>
                  <a:schemeClr val="tx1"/>
                </a:solidFill>
              </a:rPr>
              <a:t>Tratar infecciones si corresponde</a:t>
            </a:r>
            <a:endParaRPr lang="es-ES" sz="2800" dirty="0">
              <a:solidFill>
                <a:schemeClr val="tx1"/>
              </a:solidFill>
            </a:endParaRPr>
          </a:p>
        </p:txBody>
      </p:sp>
    </p:spTree>
    <p:extLst>
      <p:ext uri="{BB962C8B-B14F-4D97-AF65-F5344CB8AC3E}">
        <p14:creationId xmlns:p14="http://schemas.microsoft.com/office/powerpoint/2010/main" val="27342194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sz="4000" dirty="0" smtClean="0">
                <a:solidFill>
                  <a:schemeClr val="tx1"/>
                </a:solidFill>
              </a:rPr>
              <a:t>CASOS POSITIVOS DE PAP</a:t>
            </a:r>
            <a:endParaRPr lang="es-ES" sz="4000" dirty="0">
              <a:solidFill>
                <a:schemeClr val="tx1"/>
              </a:solidFill>
            </a:endParaRPr>
          </a:p>
        </p:txBody>
      </p:sp>
      <p:pic>
        <p:nvPicPr>
          <p:cNvPr id="4" name="Marcador de contenido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rot="16200000">
            <a:off x="3170828" y="-597613"/>
            <a:ext cx="5527963" cy="9161584"/>
          </a:xfrm>
        </p:spPr>
      </p:pic>
    </p:spTree>
    <p:extLst>
      <p:ext uri="{BB962C8B-B14F-4D97-AF65-F5344CB8AC3E}">
        <p14:creationId xmlns:p14="http://schemas.microsoft.com/office/powerpoint/2010/main" val="22044891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175164" y="91327"/>
            <a:ext cx="9185563" cy="6519199"/>
          </a:xfrm>
        </p:spPr>
      </p:pic>
      <p:cxnSp>
        <p:nvCxnSpPr>
          <p:cNvPr id="6" name="Conector recto 5"/>
          <p:cNvCxnSpPr/>
          <p:nvPr/>
        </p:nvCxnSpPr>
        <p:spPr>
          <a:xfrm>
            <a:off x="3131128" y="4029798"/>
            <a:ext cx="595745" cy="187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22984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845130" y="277525"/>
            <a:ext cx="10051200" cy="4279900"/>
          </a:xfrm>
        </p:spPr>
        <p:txBody>
          <a:bodyPr>
            <a:noAutofit/>
          </a:bodyPr>
          <a:lstStyle/>
          <a:p>
            <a:r>
              <a:rPr lang="es-ES" sz="4000" b="1" dirty="0">
                <a:solidFill>
                  <a:schemeClr val="tx1"/>
                </a:solidFill>
              </a:rPr>
              <a:t>ASCUS</a:t>
            </a:r>
          </a:p>
          <a:p>
            <a:r>
              <a:rPr lang="es-ES" sz="2800" dirty="0">
                <a:solidFill>
                  <a:schemeClr val="tx1"/>
                </a:solidFill>
              </a:rPr>
              <a:t>Hallazgo de células anormales en el tejido que reviste la parte exterior del cuello uterino. Las ASCUS son el hallazgo anormal más común en una prueba de </a:t>
            </a:r>
            <a:r>
              <a:rPr lang="es-ES" sz="2800" dirty="0" smtClean="0">
                <a:solidFill>
                  <a:schemeClr val="tx1"/>
                </a:solidFill>
              </a:rPr>
              <a:t>PAP.</a:t>
            </a:r>
          </a:p>
          <a:p>
            <a:r>
              <a:rPr lang="es-ES" sz="2800" dirty="0" smtClean="0">
                <a:solidFill>
                  <a:schemeClr val="tx1"/>
                </a:solidFill>
              </a:rPr>
              <a:t> </a:t>
            </a:r>
            <a:r>
              <a:rPr lang="es-ES" sz="2800" dirty="0">
                <a:solidFill>
                  <a:schemeClr val="tx1"/>
                </a:solidFill>
              </a:rPr>
              <a:t>A veces, este hallazgo es un signo de infección por ciertos tipos de virus del papiloma humano (VPH) o por otro tipo de microorganismo, como un hongo. Es posible que también indiquen inflamación, concentraciones bajas de hormonas </a:t>
            </a:r>
            <a:r>
              <a:rPr lang="es-ES" sz="2800" dirty="0" smtClean="0">
                <a:solidFill>
                  <a:schemeClr val="tx1"/>
                </a:solidFill>
              </a:rPr>
              <a:t>(mujeres </a:t>
            </a:r>
            <a:r>
              <a:rPr lang="es-ES" sz="2800" dirty="0">
                <a:solidFill>
                  <a:schemeClr val="tx1"/>
                </a:solidFill>
              </a:rPr>
              <a:t>menopáusicas), o la presencia de una masa benigna (no cancerosa), como un quiste o un pólipo. </a:t>
            </a:r>
          </a:p>
        </p:txBody>
      </p:sp>
    </p:spTree>
    <p:extLst>
      <p:ext uri="{BB962C8B-B14F-4D97-AF65-F5344CB8AC3E}">
        <p14:creationId xmlns:p14="http://schemas.microsoft.com/office/powerpoint/2010/main" val="9002313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845130" y="277525"/>
            <a:ext cx="10051200" cy="4279900"/>
          </a:xfrm>
        </p:spPr>
        <p:txBody>
          <a:bodyPr>
            <a:noAutofit/>
          </a:bodyPr>
          <a:lstStyle/>
          <a:p>
            <a:r>
              <a:rPr lang="es-ES" sz="3200" b="1" dirty="0" smtClean="0">
                <a:solidFill>
                  <a:schemeClr val="tx1"/>
                </a:solidFill>
              </a:rPr>
              <a:t>ASCUS</a:t>
            </a:r>
          </a:p>
          <a:p>
            <a:endParaRPr lang="es-ES" sz="3200" b="1" dirty="0">
              <a:solidFill>
                <a:schemeClr val="tx1"/>
              </a:solidFill>
            </a:endParaRPr>
          </a:p>
          <a:p>
            <a:r>
              <a:rPr lang="es-ES" sz="2800" dirty="0" smtClean="0">
                <a:solidFill>
                  <a:schemeClr val="tx1"/>
                </a:solidFill>
              </a:rPr>
              <a:t>Este </a:t>
            </a:r>
            <a:r>
              <a:rPr lang="es-ES" sz="2800" dirty="0">
                <a:solidFill>
                  <a:schemeClr val="tx1"/>
                </a:solidFill>
              </a:rPr>
              <a:t>resultado a menudo señala la necesidad de hacer otras pruebas, como la de VPH. También se llama ASC-US y células escamosas atípicas de significado </a:t>
            </a:r>
            <a:r>
              <a:rPr lang="es-ES" sz="2800" dirty="0" smtClean="0">
                <a:solidFill>
                  <a:schemeClr val="tx1"/>
                </a:solidFill>
              </a:rPr>
              <a:t>indeterminado</a:t>
            </a:r>
          </a:p>
          <a:p>
            <a:r>
              <a:rPr lang="es-ES" sz="2800" dirty="0" smtClean="0">
                <a:solidFill>
                  <a:schemeClr val="tx1"/>
                </a:solidFill>
              </a:rPr>
              <a:t>Puede haber cambios reactivos o posibilidad de lesión de bajo grado</a:t>
            </a:r>
          </a:p>
          <a:p>
            <a:endParaRPr lang="es-ES" sz="2800" dirty="0">
              <a:solidFill>
                <a:schemeClr val="tx1"/>
              </a:solidFill>
            </a:endParaRPr>
          </a:p>
        </p:txBody>
      </p:sp>
    </p:spTree>
    <p:extLst>
      <p:ext uri="{BB962C8B-B14F-4D97-AF65-F5344CB8AC3E}">
        <p14:creationId xmlns:p14="http://schemas.microsoft.com/office/powerpoint/2010/main" val="10271419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845130" y="277525"/>
            <a:ext cx="10051200" cy="4279900"/>
          </a:xfrm>
        </p:spPr>
        <p:txBody>
          <a:bodyPr>
            <a:noAutofit/>
          </a:bodyPr>
          <a:lstStyle/>
          <a:p>
            <a:r>
              <a:rPr lang="es-ES" sz="3200" b="1" dirty="0">
                <a:solidFill>
                  <a:schemeClr val="tx1"/>
                </a:solidFill>
              </a:rPr>
              <a:t>ASCUS</a:t>
            </a:r>
          </a:p>
          <a:p>
            <a:r>
              <a:rPr lang="es-ES" sz="2800" dirty="0" smtClean="0">
                <a:solidFill>
                  <a:schemeClr val="tx1"/>
                </a:solidFill>
              </a:rPr>
              <a:t>CONDUCTA:</a:t>
            </a:r>
          </a:p>
          <a:p>
            <a:r>
              <a:rPr lang="es-ES" sz="2800" dirty="0" smtClean="0">
                <a:solidFill>
                  <a:schemeClr val="tx1"/>
                </a:solidFill>
              </a:rPr>
              <a:t>Mayor a 30 años: </a:t>
            </a:r>
          </a:p>
          <a:p>
            <a:r>
              <a:rPr lang="es-ES" sz="2800" dirty="0" smtClean="0">
                <a:solidFill>
                  <a:schemeClr val="tx1"/>
                </a:solidFill>
              </a:rPr>
              <a:t>Realizar prueba de VPH</a:t>
            </a:r>
          </a:p>
          <a:p>
            <a:r>
              <a:rPr lang="es-ES" sz="2800" dirty="0" smtClean="0">
                <a:solidFill>
                  <a:schemeClr val="tx1"/>
                </a:solidFill>
              </a:rPr>
              <a:t>VPH + : COLPOSCOPIA</a:t>
            </a:r>
          </a:p>
          <a:p>
            <a:r>
              <a:rPr lang="es-ES" sz="2800" dirty="0" smtClean="0">
                <a:solidFill>
                  <a:schemeClr val="tx1"/>
                </a:solidFill>
              </a:rPr>
              <a:t>VPH - : Repetir en 3 años </a:t>
            </a:r>
          </a:p>
          <a:p>
            <a:r>
              <a:rPr lang="es-ES" sz="2800" dirty="0" smtClean="0">
                <a:solidFill>
                  <a:schemeClr val="tx1"/>
                </a:solidFill>
              </a:rPr>
              <a:t>Menor de 30 años </a:t>
            </a:r>
          </a:p>
          <a:p>
            <a:r>
              <a:rPr lang="es-ES" sz="2800" dirty="0" smtClean="0">
                <a:solidFill>
                  <a:schemeClr val="tx1"/>
                </a:solidFill>
              </a:rPr>
              <a:t>Repetir Papanicolau en 6 a 12 meses</a:t>
            </a:r>
            <a:endParaRPr lang="es-ES" sz="2800" dirty="0">
              <a:solidFill>
                <a:schemeClr val="tx1"/>
              </a:solidFill>
            </a:endParaRPr>
          </a:p>
          <a:p>
            <a:endParaRPr lang="es-ES" sz="2800" dirty="0">
              <a:solidFill>
                <a:schemeClr val="tx1"/>
              </a:solidFill>
            </a:endParaRPr>
          </a:p>
        </p:txBody>
      </p:sp>
    </p:spTree>
    <p:extLst>
      <p:ext uri="{BB962C8B-B14F-4D97-AF65-F5344CB8AC3E}">
        <p14:creationId xmlns:p14="http://schemas.microsoft.com/office/powerpoint/2010/main" val="41035489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175164" y="91327"/>
            <a:ext cx="9185563" cy="6519199"/>
          </a:xfrm>
        </p:spPr>
      </p:pic>
      <p:cxnSp>
        <p:nvCxnSpPr>
          <p:cNvPr id="6" name="Conector recto 5"/>
          <p:cNvCxnSpPr/>
          <p:nvPr/>
        </p:nvCxnSpPr>
        <p:spPr>
          <a:xfrm>
            <a:off x="3726873" y="4029798"/>
            <a:ext cx="595745" cy="187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87361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1039093" y="748579"/>
            <a:ext cx="10051200" cy="4279900"/>
          </a:xfrm>
        </p:spPr>
        <p:txBody>
          <a:bodyPr>
            <a:noAutofit/>
          </a:bodyPr>
          <a:lstStyle/>
          <a:p>
            <a:r>
              <a:rPr lang="es-ES" sz="2800" b="1" dirty="0" smtClean="0">
                <a:solidFill>
                  <a:schemeClr val="tx1"/>
                </a:solidFill>
              </a:rPr>
              <a:t>ASCH</a:t>
            </a:r>
            <a:endParaRPr lang="es-ES" sz="2800" b="1" dirty="0">
              <a:solidFill>
                <a:schemeClr val="tx1"/>
              </a:solidFill>
            </a:endParaRPr>
          </a:p>
          <a:p>
            <a:r>
              <a:rPr lang="es-ES" sz="2800" dirty="0">
                <a:solidFill>
                  <a:schemeClr val="tx1"/>
                </a:solidFill>
              </a:rPr>
              <a:t>Hallazgo de células anormales en una prueba de </a:t>
            </a:r>
            <a:r>
              <a:rPr lang="es-ES" sz="2800" dirty="0" err="1">
                <a:solidFill>
                  <a:schemeClr val="tx1"/>
                </a:solidFill>
              </a:rPr>
              <a:t>Pap</a:t>
            </a:r>
            <a:r>
              <a:rPr lang="es-ES" sz="2800" dirty="0">
                <a:solidFill>
                  <a:schemeClr val="tx1"/>
                </a:solidFill>
              </a:rPr>
              <a:t>. Esto significa que hay células escamosas anormales en el tejido que reviste la parte exterior del cuello uterino. Es posible que el hallazgo de ASC-H sea un signo de una lesión escamosa </a:t>
            </a:r>
            <a:r>
              <a:rPr lang="es-ES" sz="2800" dirty="0" err="1">
                <a:solidFill>
                  <a:schemeClr val="tx1"/>
                </a:solidFill>
              </a:rPr>
              <a:t>intraepitelial</a:t>
            </a:r>
            <a:r>
              <a:rPr lang="es-ES" sz="2800" dirty="0">
                <a:solidFill>
                  <a:schemeClr val="tx1"/>
                </a:solidFill>
              </a:rPr>
              <a:t> de alto grado (HSIL), que si no se trata se puede convertir en cáncer de cuello uterino. </a:t>
            </a:r>
          </a:p>
        </p:txBody>
      </p:sp>
    </p:spTree>
    <p:extLst>
      <p:ext uri="{BB962C8B-B14F-4D97-AF65-F5344CB8AC3E}">
        <p14:creationId xmlns:p14="http://schemas.microsoft.com/office/powerpoint/2010/main" val="27310161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1039093" y="748579"/>
            <a:ext cx="10051200" cy="4279900"/>
          </a:xfrm>
        </p:spPr>
        <p:txBody>
          <a:bodyPr>
            <a:noAutofit/>
          </a:bodyPr>
          <a:lstStyle/>
          <a:p>
            <a:r>
              <a:rPr lang="es-ES" sz="2800" b="1" dirty="0" smtClean="0">
                <a:solidFill>
                  <a:schemeClr val="tx1"/>
                </a:solidFill>
              </a:rPr>
              <a:t>ASCH</a:t>
            </a:r>
            <a:endParaRPr lang="es-ES" sz="2800" b="1" dirty="0">
              <a:solidFill>
                <a:schemeClr val="tx1"/>
              </a:solidFill>
            </a:endParaRPr>
          </a:p>
          <a:p>
            <a:r>
              <a:rPr lang="es-ES" sz="2800" dirty="0" smtClean="0">
                <a:solidFill>
                  <a:schemeClr val="tx1"/>
                </a:solidFill>
              </a:rPr>
              <a:t>Cuando </a:t>
            </a:r>
            <a:r>
              <a:rPr lang="es-ES" sz="2800" dirty="0">
                <a:solidFill>
                  <a:schemeClr val="tx1"/>
                </a:solidFill>
              </a:rPr>
              <a:t>se obtiene este resultado por lo general es necesario hacer más pruebas. También se llama células escamosas atípicas, no se puede descartar lesión </a:t>
            </a:r>
            <a:r>
              <a:rPr lang="es-ES" sz="2800" dirty="0" err="1">
                <a:solidFill>
                  <a:schemeClr val="tx1"/>
                </a:solidFill>
              </a:rPr>
              <a:t>intraepitelial</a:t>
            </a:r>
            <a:r>
              <a:rPr lang="es-ES" sz="2800" dirty="0">
                <a:solidFill>
                  <a:schemeClr val="tx1"/>
                </a:solidFill>
              </a:rPr>
              <a:t> escamosa de alto grado</a:t>
            </a:r>
            <a:r>
              <a:rPr lang="es-ES" sz="2800" dirty="0" smtClean="0">
                <a:solidFill>
                  <a:schemeClr val="tx1"/>
                </a:solidFill>
              </a:rPr>
              <a:t>.</a:t>
            </a:r>
          </a:p>
          <a:p>
            <a:r>
              <a:rPr lang="es-ES" sz="2800" dirty="0" smtClean="0">
                <a:solidFill>
                  <a:schemeClr val="tx1"/>
                </a:solidFill>
              </a:rPr>
              <a:t>Alta sospecha de lesión de alto grado</a:t>
            </a:r>
          </a:p>
          <a:p>
            <a:r>
              <a:rPr lang="es-ES" sz="2800" dirty="0" smtClean="0">
                <a:solidFill>
                  <a:schemeClr val="tx1"/>
                </a:solidFill>
              </a:rPr>
              <a:t>CONDUCTA</a:t>
            </a:r>
          </a:p>
          <a:p>
            <a:r>
              <a:rPr lang="es-ES" sz="2800" dirty="0" smtClean="0">
                <a:solidFill>
                  <a:schemeClr val="tx1"/>
                </a:solidFill>
              </a:rPr>
              <a:t>Colposcopia y toma de biopsia </a:t>
            </a:r>
            <a:endParaRPr lang="es-ES" sz="2800" dirty="0">
              <a:solidFill>
                <a:schemeClr val="tx1"/>
              </a:solidFill>
            </a:endParaRPr>
          </a:p>
        </p:txBody>
      </p:sp>
    </p:spTree>
    <p:extLst>
      <p:ext uri="{BB962C8B-B14F-4D97-AF65-F5344CB8AC3E}">
        <p14:creationId xmlns:p14="http://schemas.microsoft.com/office/powerpoint/2010/main" val="20823271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175164" y="91327"/>
            <a:ext cx="9185563" cy="6519199"/>
          </a:xfrm>
        </p:spPr>
      </p:pic>
      <p:cxnSp>
        <p:nvCxnSpPr>
          <p:cNvPr id="6" name="Conector recto 5"/>
          <p:cNvCxnSpPr/>
          <p:nvPr/>
        </p:nvCxnSpPr>
        <p:spPr>
          <a:xfrm>
            <a:off x="4253345" y="4015944"/>
            <a:ext cx="595745" cy="187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941609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872839" y="1371600"/>
            <a:ext cx="10051200" cy="4571279"/>
          </a:xfrm>
        </p:spPr>
        <p:txBody>
          <a:bodyPr>
            <a:noAutofit/>
          </a:bodyPr>
          <a:lstStyle/>
          <a:p>
            <a:r>
              <a:rPr lang="es-ES" sz="2800" b="1" dirty="0" smtClean="0">
                <a:solidFill>
                  <a:schemeClr val="tx1"/>
                </a:solidFill>
              </a:rPr>
              <a:t>CÉLULAS GLANDULARES ATÍPICAS (AGC)</a:t>
            </a:r>
          </a:p>
          <a:p>
            <a:r>
              <a:rPr lang="es-ES" sz="2800" dirty="0" smtClean="0">
                <a:solidFill>
                  <a:schemeClr val="tx1"/>
                </a:solidFill>
              </a:rPr>
              <a:t>Este </a:t>
            </a:r>
            <a:r>
              <a:rPr lang="es-ES" sz="2800" dirty="0">
                <a:solidFill>
                  <a:schemeClr val="tx1"/>
                </a:solidFill>
              </a:rPr>
              <a:t>resultado, que también se conoce como atipia de células glandulares, ACG o CGA, significa que se encontraron algunas células glandulares que no parecen normales. Esto podría ser un signo de un problema más grave dentro del </a:t>
            </a:r>
            <a:r>
              <a:rPr lang="es-ES" sz="2800" dirty="0" smtClean="0">
                <a:solidFill>
                  <a:schemeClr val="tx1"/>
                </a:solidFill>
              </a:rPr>
              <a:t>útero</a:t>
            </a:r>
          </a:p>
          <a:p>
            <a:r>
              <a:rPr lang="es-ES" sz="2800" dirty="0" smtClean="0">
                <a:solidFill>
                  <a:schemeClr val="tx1"/>
                </a:solidFill>
              </a:rPr>
              <a:t>Requiere evaluación exhaustiva por riesgo de lesiones glandulares o neoplasia oculta</a:t>
            </a:r>
            <a:endParaRPr lang="es-ES" sz="1800" dirty="0">
              <a:solidFill>
                <a:schemeClr val="tx1"/>
              </a:solidFill>
            </a:endParaRPr>
          </a:p>
        </p:txBody>
      </p:sp>
    </p:spTree>
    <p:extLst>
      <p:ext uri="{BB962C8B-B14F-4D97-AF65-F5344CB8AC3E}">
        <p14:creationId xmlns:p14="http://schemas.microsoft.com/office/powerpoint/2010/main" val="20432436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872839" y="1371600"/>
            <a:ext cx="10051200" cy="4571279"/>
          </a:xfrm>
        </p:spPr>
        <p:txBody>
          <a:bodyPr>
            <a:noAutofit/>
          </a:bodyPr>
          <a:lstStyle/>
          <a:p>
            <a:r>
              <a:rPr lang="es-ES" sz="2800" b="1" dirty="0" smtClean="0">
                <a:solidFill>
                  <a:schemeClr val="tx1"/>
                </a:solidFill>
              </a:rPr>
              <a:t>CÉLULAS GLANDULARES ATÍPICAS (AGC)</a:t>
            </a:r>
          </a:p>
          <a:p>
            <a:r>
              <a:rPr lang="es-ES" sz="2800" dirty="0" smtClean="0">
                <a:solidFill>
                  <a:schemeClr val="tx1"/>
                </a:solidFill>
              </a:rPr>
              <a:t>CONDUCTA</a:t>
            </a:r>
          </a:p>
          <a:p>
            <a:r>
              <a:rPr lang="es-ES" sz="2800" dirty="0" smtClean="0">
                <a:solidFill>
                  <a:schemeClr val="tx1"/>
                </a:solidFill>
              </a:rPr>
              <a:t>Colposcopia + biopsia</a:t>
            </a:r>
          </a:p>
          <a:p>
            <a:r>
              <a:rPr lang="es-ES" sz="2800" dirty="0" smtClean="0">
                <a:solidFill>
                  <a:schemeClr val="tx1"/>
                </a:solidFill>
              </a:rPr>
              <a:t>Evaluación endometrial en mujeres mayores de 35 años o con factores de riesgo </a:t>
            </a:r>
            <a:endParaRPr lang="es-ES" sz="1800" dirty="0">
              <a:solidFill>
                <a:schemeClr val="tx1"/>
              </a:solidFill>
            </a:endParaRPr>
          </a:p>
        </p:txBody>
      </p:sp>
    </p:spTree>
    <p:extLst>
      <p:ext uri="{BB962C8B-B14F-4D97-AF65-F5344CB8AC3E}">
        <p14:creationId xmlns:p14="http://schemas.microsoft.com/office/powerpoint/2010/main" val="109096004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175164" y="91327"/>
            <a:ext cx="9185563" cy="6519199"/>
          </a:xfrm>
        </p:spPr>
      </p:pic>
      <p:cxnSp>
        <p:nvCxnSpPr>
          <p:cNvPr id="6" name="Conector recto 5"/>
          <p:cNvCxnSpPr/>
          <p:nvPr/>
        </p:nvCxnSpPr>
        <p:spPr>
          <a:xfrm>
            <a:off x="3200400" y="4265326"/>
            <a:ext cx="595745" cy="187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00037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803566" y="429491"/>
            <a:ext cx="10051200" cy="4571279"/>
          </a:xfrm>
        </p:spPr>
        <p:txBody>
          <a:bodyPr>
            <a:noAutofit/>
          </a:bodyPr>
          <a:lstStyle/>
          <a:p>
            <a:r>
              <a:rPr lang="es-ES" b="1" dirty="0" smtClean="0">
                <a:solidFill>
                  <a:schemeClr val="tx1"/>
                </a:solidFill>
              </a:rPr>
              <a:t>LIE DE BAJO GRADO</a:t>
            </a:r>
          </a:p>
          <a:p>
            <a:r>
              <a:rPr lang="es-ES" sz="2800" dirty="0">
                <a:solidFill>
                  <a:schemeClr val="tx1"/>
                </a:solidFill>
              </a:rPr>
              <a:t>Este resultado, que también se conoce como lesión escamosa </a:t>
            </a:r>
            <a:r>
              <a:rPr lang="es-ES" sz="2800" dirty="0" err="1">
                <a:solidFill>
                  <a:schemeClr val="tx1"/>
                </a:solidFill>
              </a:rPr>
              <a:t>intraepitelial</a:t>
            </a:r>
            <a:r>
              <a:rPr lang="es-ES" sz="2800" dirty="0">
                <a:solidFill>
                  <a:schemeClr val="tx1"/>
                </a:solidFill>
              </a:rPr>
              <a:t> de bajo grado de malignidad o LEIBG, significa que hay cambios de bajo grado, y la causa, por lo general, es una infección por el </a:t>
            </a:r>
            <a:r>
              <a:rPr lang="es-ES" sz="2800" dirty="0" smtClean="0">
                <a:solidFill>
                  <a:schemeClr val="tx1"/>
                </a:solidFill>
              </a:rPr>
              <a:t>VPH</a:t>
            </a:r>
          </a:p>
          <a:p>
            <a:r>
              <a:rPr lang="es-ES" sz="2800" dirty="0" smtClean="0">
                <a:solidFill>
                  <a:schemeClr val="tx1"/>
                </a:solidFill>
              </a:rPr>
              <a:t>Relacionado habitualmente con infección por VPH transitoria</a:t>
            </a:r>
          </a:p>
          <a:p>
            <a:r>
              <a:rPr lang="es-ES" sz="2800" b="1" dirty="0" smtClean="0">
                <a:solidFill>
                  <a:schemeClr val="tx1"/>
                </a:solidFill>
              </a:rPr>
              <a:t>CONDUCTA</a:t>
            </a:r>
          </a:p>
          <a:p>
            <a:r>
              <a:rPr lang="es-ES" sz="2800" dirty="0" smtClean="0">
                <a:solidFill>
                  <a:schemeClr val="tx1"/>
                </a:solidFill>
              </a:rPr>
              <a:t>21 a 24 años: Repetir citología en 6 a 12 meses</a:t>
            </a:r>
          </a:p>
          <a:p>
            <a:r>
              <a:rPr lang="es-ES" sz="2800" dirty="0" smtClean="0">
                <a:solidFill>
                  <a:schemeClr val="tx1"/>
                </a:solidFill>
              </a:rPr>
              <a:t>Mayor de 25 años: prueba VPH o colposcopia según protocolos</a:t>
            </a:r>
            <a:endParaRPr lang="es-ES" sz="2800" dirty="0">
              <a:solidFill>
                <a:schemeClr val="tx1"/>
              </a:solidFill>
            </a:endParaRPr>
          </a:p>
        </p:txBody>
      </p:sp>
    </p:spTree>
    <p:extLst>
      <p:ext uri="{BB962C8B-B14F-4D97-AF65-F5344CB8AC3E}">
        <p14:creationId xmlns:p14="http://schemas.microsoft.com/office/powerpoint/2010/main" val="21490032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175164" y="91327"/>
            <a:ext cx="9185563" cy="6519199"/>
          </a:xfrm>
        </p:spPr>
      </p:pic>
      <p:cxnSp>
        <p:nvCxnSpPr>
          <p:cNvPr id="6" name="Conector recto 5"/>
          <p:cNvCxnSpPr/>
          <p:nvPr/>
        </p:nvCxnSpPr>
        <p:spPr>
          <a:xfrm>
            <a:off x="3144982" y="4514707"/>
            <a:ext cx="595745" cy="187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851312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886694" y="415636"/>
            <a:ext cx="10051200" cy="4571279"/>
          </a:xfrm>
        </p:spPr>
        <p:txBody>
          <a:bodyPr>
            <a:noAutofit/>
          </a:bodyPr>
          <a:lstStyle/>
          <a:p>
            <a:r>
              <a:rPr lang="es-ES" sz="3200" b="1" dirty="0" smtClean="0">
                <a:solidFill>
                  <a:schemeClr val="tx1"/>
                </a:solidFill>
              </a:rPr>
              <a:t>LIE DE ALTO GRADO</a:t>
            </a:r>
          </a:p>
          <a:p>
            <a:r>
              <a:rPr lang="es-ES" sz="3200" dirty="0">
                <a:solidFill>
                  <a:schemeClr val="tx1"/>
                </a:solidFill>
              </a:rPr>
              <a:t>Este resultado significa que se encontraron células del cuello uterino que son un poco anormales o muy anormales, y que en el futuro se pueden convertir en cáncer si no se administra </a:t>
            </a:r>
            <a:r>
              <a:rPr lang="es-ES" sz="3200" dirty="0" smtClean="0">
                <a:solidFill>
                  <a:schemeClr val="tx1"/>
                </a:solidFill>
              </a:rPr>
              <a:t>tratamiento</a:t>
            </a:r>
          </a:p>
          <a:p>
            <a:r>
              <a:rPr lang="es-ES" sz="3200" dirty="0" smtClean="0">
                <a:solidFill>
                  <a:schemeClr val="tx1"/>
                </a:solidFill>
              </a:rPr>
              <a:t>Riesgo de progresión a cáncer</a:t>
            </a:r>
          </a:p>
          <a:p>
            <a:r>
              <a:rPr lang="es-ES" sz="3200" b="1" dirty="0" smtClean="0">
                <a:solidFill>
                  <a:schemeClr val="tx1"/>
                </a:solidFill>
              </a:rPr>
              <a:t>CONDUCTA</a:t>
            </a:r>
          </a:p>
          <a:p>
            <a:r>
              <a:rPr lang="es-ES" sz="3200" dirty="0" smtClean="0">
                <a:solidFill>
                  <a:schemeClr val="tx1"/>
                </a:solidFill>
              </a:rPr>
              <a:t>Colposcopia y eventual tratamiento </a:t>
            </a:r>
            <a:r>
              <a:rPr lang="es-ES" sz="3200" dirty="0" err="1" smtClean="0">
                <a:solidFill>
                  <a:schemeClr val="tx1"/>
                </a:solidFill>
              </a:rPr>
              <a:t>excisional</a:t>
            </a:r>
            <a:r>
              <a:rPr lang="es-ES" sz="3200" dirty="0" smtClean="0">
                <a:solidFill>
                  <a:schemeClr val="tx1"/>
                </a:solidFill>
              </a:rPr>
              <a:t> (</a:t>
            </a:r>
            <a:r>
              <a:rPr lang="es-ES" sz="3200" dirty="0" err="1" smtClean="0">
                <a:solidFill>
                  <a:schemeClr val="tx1"/>
                </a:solidFill>
              </a:rPr>
              <a:t>conización</a:t>
            </a:r>
            <a:r>
              <a:rPr lang="es-ES" sz="3200" dirty="0" smtClean="0">
                <a:solidFill>
                  <a:schemeClr val="tx1"/>
                </a:solidFill>
              </a:rPr>
              <a:t>) según hallazgos </a:t>
            </a:r>
            <a:r>
              <a:rPr lang="es-ES" sz="3200" dirty="0" err="1" smtClean="0">
                <a:solidFill>
                  <a:schemeClr val="tx1"/>
                </a:solidFill>
              </a:rPr>
              <a:t>anatomopatológicos</a:t>
            </a:r>
            <a:r>
              <a:rPr lang="es-ES" sz="3200" dirty="0" smtClean="0">
                <a:solidFill>
                  <a:schemeClr val="tx1"/>
                </a:solidFill>
              </a:rPr>
              <a:t> de la biopsia</a:t>
            </a:r>
            <a:endParaRPr lang="es-ES" sz="3200" dirty="0">
              <a:solidFill>
                <a:schemeClr val="tx1"/>
              </a:solidFill>
            </a:endParaRPr>
          </a:p>
        </p:txBody>
      </p:sp>
    </p:spTree>
    <p:extLst>
      <p:ext uri="{BB962C8B-B14F-4D97-AF65-F5344CB8AC3E}">
        <p14:creationId xmlns:p14="http://schemas.microsoft.com/office/powerpoint/2010/main" val="40413722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175164" y="91327"/>
            <a:ext cx="9185563" cy="6519199"/>
          </a:xfrm>
        </p:spPr>
      </p:pic>
      <p:cxnSp>
        <p:nvCxnSpPr>
          <p:cNvPr id="6" name="Conector recto 5"/>
          <p:cNvCxnSpPr/>
          <p:nvPr/>
        </p:nvCxnSpPr>
        <p:spPr>
          <a:xfrm>
            <a:off x="3214255" y="4680961"/>
            <a:ext cx="595745" cy="187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889416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775857" y="415637"/>
            <a:ext cx="10051200" cy="4571279"/>
          </a:xfrm>
        </p:spPr>
        <p:txBody>
          <a:bodyPr>
            <a:noAutofit/>
          </a:bodyPr>
          <a:lstStyle/>
          <a:p>
            <a:r>
              <a:rPr lang="es-ES" sz="3200" b="1" dirty="0" smtClean="0">
                <a:solidFill>
                  <a:schemeClr val="tx1"/>
                </a:solidFill>
              </a:rPr>
              <a:t>CARCINOMA IN SITU</a:t>
            </a:r>
          </a:p>
          <a:p>
            <a:r>
              <a:rPr lang="es-ES" sz="3200" dirty="0">
                <a:solidFill>
                  <a:schemeClr val="tx1"/>
                </a:solidFill>
              </a:rPr>
              <a:t>Afección por la que se encuentran células anormales, que parecen células cancerosas, al microscopio solo en el lugar donde se formaron y que todavía no se diseminaron al tejido cercano. Es posible que en algún momento estas células se vuelvan cancerosas y se diseminen al tejido normal </a:t>
            </a:r>
            <a:r>
              <a:rPr lang="es-ES" sz="3200" dirty="0" smtClean="0">
                <a:solidFill>
                  <a:schemeClr val="tx1"/>
                </a:solidFill>
              </a:rPr>
              <a:t>cercano</a:t>
            </a:r>
          </a:p>
          <a:p>
            <a:r>
              <a:rPr lang="es-ES" sz="3200" dirty="0" smtClean="0">
                <a:solidFill>
                  <a:schemeClr val="tx1"/>
                </a:solidFill>
              </a:rPr>
              <a:t>Sospecha inequívoca de invasión</a:t>
            </a:r>
          </a:p>
          <a:p>
            <a:r>
              <a:rPr lang="es-ES" sz="3200" dirty="0" smtClean="0">
                <a:solidFill>
                  <a:schemeClr val="tx1"/>
                </a:solidFill>
              </a:rPr>
              <a:t>CONDUCTA</a:t>
            </a:r>
          </a:p>
          <a:p>
            <a:r>
              <a:rPr lang="es-ES" sz="3200" dirty="0" smtClean="0">
                <a:solidFill>
                  <a:schemeClr val="tx1"/>
                </a:solidFill>
              </a:rPr>
              <a:t>Referencia inmediata a oncología</a:t>
            </a:r>
            <a:endParaRPr lang="es-ES" sz="3200" dirty="0">
              <a:solidFill>
                <a:schemeClr val="tx1"/>
              </a:solidFill>
            </a:endParaRPr>
          </a:p>
        </p:txBody>
      </p:sp>
    </p:spTree>
    <p:extLst>
      <p:ext uri="{BB962C8B-B14F-4D97-AF65-F5344CB8AC3E}">
        <p14:creationId xmlns:p14="http://schemas.microsoft.com/office/powerpoint/2010/main" val="23074580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sz="quarter" idx="13"/>
          </p:nvPr>
        </p:nvPicPr>
        <p:blipFill>
          <a:blip r:embed="rId2"/>
          <a:stretch>
            <a:fillRect/>
          </a:stretch>
        </p:blipFill>
        <p:spPr>
          <a:xfrm>
            <a:off x="5594675" y="530762"/>
            <a:ext cx="4283615" cy="5758482"/>
          </a:xfrm>
          <a:prstGeom prst="rect">
            <a:avLst/>
          </a:prstGeom>
        </p:spPr>
      </p:pic>
      <p:sp>
        <p:nvSpPr>
          <p:cNvPr id="3" name="Título 2"/>
          <p:cNvSpPr>
            <a:spLocks noGrp="1"/>
          </p:cNvSpPr>
          <p:nvPr>
            <p:ph type="title"/>
          </p:nvPr>
        </p:nvSpPr>
        <p:spPr/>
        <p:txBody>
          <a:bodyPr/>
          <a:lstStyle/>
          <a:p>
            <a:endParaRPr lang="es-ES"/>
          </a:p>
        </p:txBody>
      </p:sp>
      <p:pic>
        <p:nvPicPr>
          <p:cNvPr id="5" name="Imagen 4"/>
          <p:cNvPicPr>
            <a:picLocks noChangeAspect="1"/>
          </p:cNvPicPr>
          <p:nvPr/>
        </p:nvPicPr>
        <p:blipFill>
          <a:blip r:embed="rId3"/>
          <a:stretch>
            <a:fillRect/>
          </a:stretch>
        </p:blipFill>
        <p:spPr>
          <a:xfrm>
            <a:off x="1632136" y="325712"/>
            <a:ext cx="8936182" cy="6168581"/>
          </a:xfrm>
          <a:prstGeom prst="rect">
            <a:avLst/>
          </a:prstGeom>
        </p:spPr>
      </p:pic>
    </p:spTree>
    <p:extLst>
      <p:ext uri="{BB962C8B-B14F-4D97-AF65-F5344CB8AC3E}">
        <p14:creationId xmlns:p14="http://schemas.microsoft.com/office/powerpoint/2010/main" val="271689475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sz="quarter" idx="13"/>
          </p:nvPr>
        </p:nvPicPr>
        <p:blipFill>
          <a:blip r:embed="rId2"/>
          <a:stretch>
            <a:fillRect/>
          </a:stretch>
        </p:blipFill>
        <p:spPr>
          <a:xfrm>
            <a:off x="3144982" y="163735"/>
            <a:ext cx="6733309" cy="6521051"/>
          </a:xfrm>
          <a:prstGeom prst="rect">
            <a:avLst/>
          </a:prstGeom>
        </p:spPr>
      </p:pic>
    </p:spTree>
    <p:extLst>
      <p:ext uri="{BB962C8B-B14F-4D97-AF65-F5344CB8AC3E}">
        <p14:creationId xmlns:p14="http://schemas.microsoft.com/office/powerpoint/2010/main" val="38010149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775857" y="415637"/>
            <a:ext cx="10051200" cy="4571279"/>
          </a:xfrm>
        </p:spPr>
        <p:txBody>
          <a:bodyPr>
            <a:noAutofit/>
          </a:bodyPr>
          <a:lstStyle/>
          <a:p>
            <a:r>
              <a:rPr lang="es-ES" sz="3200" b="1" dirty="0" smtClean="0">
                <a:solidFill>
                  <a:schemeClr val="tx1"/>
                </a:solidFill>
              </a:rPr>
              <a:t>FACTORES QUE ALTERAN LA INTERPRETACIÓN DEL </a:t>
            </a:r>
            <a:r>
              <a:rPr lang="es-ES" sz="3200" b="1" dirty="0" smtClean="0">
                <a:solidFill>
                  <a:schemeClr val="tx1"/>
                </a:solidFill>
              </a:rPr>
              <a:t>PAPANICOLAU</a:t>
            </a:r>
            <a:endParaRPr lang="es-ES" sz="3200" b="1" dirty="0" smtClean="0">
              <a:solidFill>
                <a:schemeClr val="tx1"/>
              </a:solidFill>
            </a:endParaRPr>
          </a:p>
          <a:p>
            <a:r>
              <a:rPr lang="es-ES" sz="3200" dirty="0" smtClean="0">
                <a:solidFill>
                  <a:schemeClr val="tx1"/>
                </a:solidFill>
              </a:rPr>
              <a:t>Muestra </a:t>
            </a:r>
            <a:r>
              <a:rPr lang="es-ES" sz="3200" dirty="0">
                <a:solidFill>
                  <a:schemeClr val="tx1"/>
                </a:solidFill>
              </a:rPr>
              <a:t>mal tomada</a:t>
            </a:r>
          </a:p>
          <a:p>
            <a:r>
              <a:rPr lang="es-ES" sz="3200" dirty="0">
                <a:solidFill>
                  <a:schemeClr val="tx1"/>
                </a:solidFill>
              </a:rPr>
              <a:t>Presencia de sangre, flujo o inflamación intensa</a:t>
            </a:r>
          </a:p>
          <a:p>
            <a:r>
              <a:rPr lang="es-ES" sz="3200" dirty="0">
                <a:solidFill>
                  <a:schemeClr val="tx1"/>
                </a:solidFill>
              </a:rPr>
              <a:t>Uso reciente de óvulos o duchas vaginales</a:t>
            </a:r>
          </a:p>
          <a:p>
            <a:r>
              <a:rPr lang="es-ES" sz="3200" dirty="0">
                <a:solidFill>
                  <a:schemeClr val="tx1"/>
                </a:solidFill>
              </a:rPr>
              <a:t>No incluir células de la zona de transformación</a:t>
            </a:r>
          </a:p>
          <a:p>
            <a:r>
              <a:rPr lang="es-ES" sz="3200" dirty="0">
                <a:solidFill>
                  <a:schemeClr val="tx1"/>
                </a:solidFill>
              </a:rPr>
              <a:t>Paciente en plena menstruación</a:t>
            </a:r>
          </a:p>
        </p:txBody>
      </p:sp>
    </p:spTree>
    <p:extLst>
      <p:ext uri="{BB962C8B-B14F-4D97-AF65-F5344CB8AC3E}">
        <p14:creationId xmlns:p14="http://schemas.microsoft.com/office/powerpoint/2010/main" val="33829338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762002" y="1011382"/>
            <a:ext cx="10051200" cy="4571279"/>
          </a:xfrm>
        </p:spPr>
        <p:txBody>
          <a:bodyPr>
            <a:noAutofit/>
          </a:bodyPr>
          <a:lstStyle/>
          <a:p>
            <a:r>
              <a:rPr lang="es-ES" sz="3200" b="1" dirty="0" smtClean="0">
                <a:solidFill>
                  <a:schemeClr val="tx1"/>
                </a:solidFill>
              </a:rPr>
              <a:t>ERRORES COMUNES DE INTERPRETACIÓN</a:t>
            </a:r>
          </a:p>
          <a:p>
            <a:endParaRPr lang="es-ES" sz="3200" b="1" dirty="0" smtClean="0">
              <a:solidFill>
                <a:schemeClr val="tx1"/>
              </a:solidFill>
            </a:endParaRPr>
          </a:p>
          <a:p>
            <a:r>
              <a:rPr lang="es-ES" sz="3200" dirty="0" smtClean="0">
                <a:solidFill>
                  <a:schemeClr val="tx1"/>
                </a:solidFill>
              </a:rPr>
              <a:t>Confundir cambios inflamatorios con displasia: Evaluar contexto clínico</a:t>
            </a:r>
          </a:p>
          <a:p>
            <a:r>
              <a:rPr lang="es-ES" sz="3200" dirty="0" smtClean="0">
                <a:solidFill>
                  <a:schemeClr val="tx1"/>
                </a:solidFill>
              </a:rPr>
              <a:t>Reportar anormalidades sin criterios </a:t>
            </a:r>
            <a:r>
              <a:rPr lang="es-ES" sz="3200" dirty="0" err="1" smtClean="0">
                <a:solidFill>
                  <a:schemeClr val="tx1"/>
                </a:solidFill>
              </a:rPr>
              <a:t>bethesda</a:t>
            </a:r>
            <a:r>
              <a:rPr lang="es-ES" sz="3200" dirty="0" smtClean="0">
                <a:solidFill>
                  <a:schemeClr val="tx1"/>
                </a:solidFill>
              </a:rPr>
              <a:t>: Usar terminología estandarizada</a:t>
            </a:r>
          </a:p>
          <a:p>
            <a:r>
              <a:rPr lang="es-ES" sz="3200" dirty="0" smtClean="0">
                <a:solidFill>
                  <a:schemeClr val="tx1"/>
                </a:solidFill>
              </a:rPr>
              <a:t>Subestimar ASC-H siempre requiere colposcopia</a:t>
            </a:r>
          </a:p>
          <a:p>
            <a:r>
              <a:rPr lang="es-ES" sz="3200" dirty="0" smtClean="0">
                <a:solidFill>
                  <a:schemeClr val="tx1"/>
                </a:solidFill>
              </a:rPr>
              <a:t>Ignorar la adecuación de la muestra</a:t>
            </a:r>
            <a:endParaRPr lang="es-ES" sz="3200" dirty="0">
              <a:solidFill>
                <a:schemeClr val="tx1"/>
              </a:solidFill>
            </a:endParaRPr>
          </a:p>
        </p:txBody>
      </p:sp>
    </p:spTree>
    <p:extLst>
      <p:ext uri="{BB962C8B-B14F-4D97-AF65-F5344CB8AC3E}">
        <p14:creationId xmlns:p14="http://schemas.microsoft.com/office/powerpoint/2010/main" val="15748245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762002" y="1011382"/>
            <a:ext cx="10051200" cy="4571279"/>
          </a:xfrm>
        </p:spPr>
        <p:txBody>
          <a:bodyPr>
            <a:noAutofit/>
          </a:bodyPr>
          <a:lstStyle/>
          <a:p>
            <a:r>
              <a:rPr lang="es-ES" sz="3200" b="1" dirty="0" smtClean="0">
                <a:solidFill>
                  <a:schemeClr val="tx1"/>
                </a:solidFill>
              </a:rPr>
              <a:t>MENSAJES CLAVE PARA EL PERSONAL DE SALUD</a:t>
            </a:r>
          </a:p>
          <a:p>
            <a:r>
              <a:rPr lang="es-ES" sz="3200" dirty="0" smtClean="0">
                <a:solidFill>
                  <a:schemeClr val="tx1"/>
                </a:solidFill>
              </a:rPr>
              <a:t>El PAP en un tamizaje, no diagnóstico definitivo</a:t>
            </a:r>
          </a:p>
          <a:p>
            <a:r>
              <a:rPr lang="es-ES" sz="3200" dirty="0" smtClean="0">
                <a:solidFill>
                  <a:schemeClr val="tx1"/>
                </a:solidFill>
              </a:rPr>
              <a:t>La correcta toma de muestra determina la calidad del resultado</a:t>
            </a:r>
          </a:p>
          <a:p>
            <a:r>
              <a:rPr lang="es-ES" sz="3200" dirty="0" smtClean="0">
                <a:solidFill>
                  <a:schemeClr val="tx1"/>
                </a:solidFill>
              </a:rPr>
              <a:t>La interpretación debe complementarse con la edad, antecedentes de VPH, colposcopia y factores de riesgo</a:t>
            </a:r>
          </a:p>
          <a:p>
            <a:r>
              <a:rPr lang="es-ES" sz="3200" dirty="0" smtClean="0">
                <a:solidFill>
                  <a:schemeClr val="tx1"/>
                </a:solidFill>
              </a:rPr>
              <a:t>Usar un protocolo estandarizado para la toma e interpretación</a:t>
            </a:r>
            <a:endParaRPr lang="es-ES" sz="3200" dirty="0">
              <a:solidFill>
                <a:schemeClr val="tx1"/>
              </a:solidFill>
            </a:endParaRPr>
          </a:p>
        </p:txBody>
      </p:sp>
    </p:spTree>
    <p:extLst>
      <p:ext uri="{BB962C8B-B14F-4D97-AF65-F5344CB8AC3E}">
        <p14:creationId xmlns:p14="http://schemas.microsoft.com/office/powerpoint/2010/main" val="4310607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771542" y="5719319"/>
            <a:ext cx="4250638" cy="1382074"/>
          </a:xfrm>
        </p:spPr>
        <p:txBody>
          <a:bodyPr/>
          <a:lstStyle/>
          <a:p>
            <a:r>
              <a:rPr lang="es-419" b="1" dirty="0">
                <a:solidFill>
                  <a:schemeClr val="bg1"/>
                </a:solidFill>
              </a:rPr>
              <a:t>GRACIAS</a:t>
            </a:r>
          </a:p>
        </p:txBody>
      </p:sp>
      <p:sp>
        <p:nvSpPr>
          <p:cNvPr id="3" name="Subtítulo 2"/>
          <p:cNvSpPr>
            <a:spLocks noGrp="1"/>
          </p:cNvSpPr>
          <p:nvPr>
            <p:ph type="body" sz="quarter" idx="13"/>
          </p:nvPr>
        </p:nvSpPr>
        <p:spPr>
          <a:xfrm>
            <a:off x="1250544" y="5328819"/>
            <a:ext cx="5031740" cy="781001"/>
          </a:xfrm>
        </p:spPr>
        <p:txBody>
          <a:bodyPr>
            <a:noAutofit/>
          </a:bodyPr>
          <a:lstStyle/>
          <a:p>
            <a:r>
              <a:rPr lang="es-419" sz="1400" b="1" dirty="0"/>
              <a:t>Dr. Winsor Mendoza Moya</a:t>
            </a:r>
          </a:p>
          <a:p>
            <a:r>
              <a:rPr lang="es-419" sz="1400" b="1" dirty="0"/>
              <a:t>Teléfono: 	75761087</a:t>
            </a:r>
          </a:p>
          <a:p>
            <a:r>
              <a:rPr lang="es-419" sz="1400" b="1" dirty="0"/>
              <a:t>Correo electrónico: </a:t>
            </a:r>
            <a:r>
              <a:rPr lang="es-419" sz="1400" b="1" dirty="0" smtClean="0"/>
              <a:t>mendozawinmed@gmail.com</a:t>
            </a:r>
            <a:endParaRPr lang="es-419" sz="600" b="1" dirty="0"/>
          </a:p>
        </p:txBody>
      </p:sp>
      <p:sp>
        <p:nvSpPr>
          <p:cNvPr id="5" name="CuadroTexto 4">
            <a:extLst>
              <a:ext uri="{FF2B5EF4-FFF2-40B4-BE49-F238E27FC236}">
                <a16:creationId xmlns:a16="http://schemas.microsoft.com/office/drawing/2014/main" id="{6EF67748-D489-4755-BDC0-40DC06C019EB}"/>
              </a:ext>
            </a:extLst>
          </p:cNvPr>
          <p:cNvSpPr txBox="1"/>
          <p:nvPr/>
        </p:nvSpPr>
        <p:spPr>
          <a:xfrm>
            <a:off x="594804" y="570627"/>
            <a:ext cx="8353887" cy="2308324"/>
          </a:xfrm>
          <a:prstGeom prst="rect">
            <a:avLst/>
          </a:prstGeom>
          <a:noFill/>
        </p:spPr>
        <p:txBody>
          <a:bodyPr wrap="square" rtlCol="0">
            <a:spAutoFit/>
          </a:bodyPr>
          <a:lstStyle/>
          <a:p>
            <a:pPr algn="just"/>
            <a:r>
              <a:rPr lang="es-ES" sz="3600" dirty="0">
                <a:solidFill>
                  <a:schemeClr val="bg1"/>
                </a:solidFill>
              </a:rPr>
              <a:t>"Cuando una mujer se muere de cáncer de cuello uterino, todos los gobiernos del mundo deberían avergonzarse"      W. </a:t>
            </a:r>
            <a:r>
              <a:rPr lang="es-ES" sz="3600" dirty="0" err="1">
                <a:solidFill>
                  <a:schemeClr val="bg1"/>
                </a:solidFill>
              </a:rPr>
              <a:t>Rivoire</a:t>
            </a:r>
            <a:endParaRPr lang="es-BO" sz="3600" dirty="0">
              <a:solidFill>
                <a:schemeClr val="bg1"/>
              </a:solidFill>
            </a:endParaRPr>
          </a:p>
        </p:txBody>
      </p:sp>
      <p:pic>
        <p:nvPicPr>
          <p:cNvPr id="4" name="Imagen 3"/>
          <p:cNvPicPr>
            <a:picLocks noChangeAspect="1"/>
          </p:cNvPicPr>
          <p:nvPr/>
        </p:nvPicPr>
        <p:blipFill>
          <a:blip r:embed="rId2"/>
          <a:stretch>
            <a:fillRect/>
          </a:stretch>
        </p:blipFill>
        <p:spPr>
          <a:xfrm>
            <a:off x="8086193" y="2692008"/>
            <a:ext cx="3214254" cy="3214254"/>
          </a:xfrm>
          <a:prstGeom prst="rect">
            <a:avLst/>
          </a:prstGeom>
        </p:spPr>
      </p:pic>
    </p:spTree>
    <p:extLst>
      <p:ext uri="{BB962C8B-B14F-4D97-AF65-F5344CB8AC3E}">
        <p14:creationId xmlns:p14="http://schemas.microsoft.com/office/powerpoint/2010/main" val="398558793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Base">
  <a:themeElements>
    <a:clrScheme name="Base">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e">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e">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f40e8ec9-c0d5-46bf-ada4-d85cb00858d0">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A033B31DA58764B9C95249EE3674570" ma:contentTypeVersion="3" ma:contentTypeDescription="Create a new document." ma:contentTypeScope="" ma:versionID="95dc898934bc55d44f916a4c37f6ed9f">
  <xsd:schema xmlns:xsd="http://www.w3.org/2001/XMLSchema" xmlns:xs="http://www.w3.org/2001/XMLSchema" xmlns:p="http://schemas.microsoft.com/office/2006/metadata/properties" xmlns:ns2="f40e8ec9-c0d5-46bf-ada4-d85cb00858d0" xmlns:ns3="904e2ea1-c14c-483b-89ef-f6b2df6ba23c" targetNamespace="http://schemas.microsoft.com/office/2006/metadata/properties" ma:root="true" ma:fieldsID="b2e5cbfe1fc3ad2df5ba46ab37a879c3" ns2:_="" ns3:_="">
    <xsd:import namespace="f40e8ec9-c0d5-46bf-ada4-d85cb00858d0"/>
    <xsd:import namespace="904e2ea1-c14c-483b-89ef-f6b2df6ba23c"/>
    <xsd:element name="properties">
      <xsd:complexType>
        <xsd:sequence>
          <xsd:element name="documentManagement">
            <xsd:complexType>
              <xsd:all>
                <xsd:element ref="ns2:SharedWithUsers" minOccurs="0"/>
                <xsd:element ref="ns3:SharingHintHash"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0e8ec9-c0d5-46bf-ada4-d85cb00858d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04e2ea1-c14c-483b-89ef-f6b2df6ba23c" elementFormDefault="qualified">
    <xsd:import namespace="http://schemas.microsoft.com/office/2006/documentManagement/types"/>
    <xsd:import namespace="http://schemas.microsoft.com/office/infopath/2007/PartnerControls"/>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FC88AED-DDA3-4E85-A6A8-FD03E97F5871}">
  <ds:schemaRefs>
    <ds:schemaRef ds:uri="http://schemas.microsoft.com/sharepoint/v3/contenttype/forms"/>
  </ds:schemaRefs>
</ds:datastoreItem>
</file>

<file path=customXml/itemProps2.xml><?xml version="1.0" encoding="utf-8"?>
<ds:datastoreItem xmlns:ds="http://schemas.openxmlformats.org/officeDocument/2006/customXml" ds:itemID="{F80F74D5-53BD-4753-803D-A53A678D4C85}">
  <ds:schemaRefs>
    <ds:schemaRef ds:uri="http://purl.org/dc/elements/1.1/"/>
    <ds:schemaRef ds:uri="904e2ea1-c14c-483b-89ef-f6b2df6ba23c"/>
    <ds:schemaRef ds:uri="http://schemas.microsoft.com/office/2006/documentManagement/types"/>
    <ds:schemaRef ds:uri="http://purl.org/dc/terms/"/>
    <ds:schemaRef ds:uri="http://purl.org/dc/dcmitype/"/>
    <ds:schemaRef ds:uri="http://schemas.openxmlformats.org/package/2006/metadata/core-properties"/>
    <ds:schemaRef ds:uri="http://schemas.microsoft.com/office/2006/metadata/properties"/>
    <ds:schemaRef ds:uri="http://schemas.microsoft.com/office/infopath/2007/PartnerControls"/>
    <ds:schemaRef ds:uri="f40e8ec9-c0d5-46bf-ada4-d85cb00858d0"/>
    <ds:schemaRef ds:uri="http://www.w3.org/XML/1998/namespace"/>
  </ds:schemaRefs>
</ds:datastoreItem>
</file>

<file path=customXml/itemProps3.xml><?xml version="1.0" encoding="utf-8"?>
<ds:datastoreItem xmlns:ds="http://schemas.openxmlformats.org/officeDocument/2006/customXml" ds:itemID="{02BE5A9D-64DF-46EE-BCE5-9B667E1C0F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0e8ec9-c0d5-46bf-ada4-d85cb00858d0"/>
    <ds:schemaRef ds:uri="904e2ea1-c14c-483b-89ef-f6b2df6ba23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1265</Words>
  <Application>Microsoft Office PowerPoint</Application>
  <PresentationFormat>Panorámica</PresentationFormat>
  <Paragraphs>161</Paragraphs>
  <Slides>44</Slides>
  <Notes>0</Notes>
  <HiddenSlides>0</HiddenSlides>
  <MMClips>0</MMClips>
  <ScaleCrop>false</ScaleCrop>
  <HeadingPairs>
    <vt:vector size="6" baseType="variant">
      <vt:variant>
        <vt:lpstr>Fuentes usadas</vt:lpstr>
      </vt:variant>
      <vt:variant>
        <vt:i4>8</vt:i4>
      </vt:variant>
      <vt:variant>
        <vt:lpstr>Tema</vt:lpstr>
      </vt:variant>
      <vt:variant>
        <vt:i4>2</vt:i4>
      </vt:variant>
      <vt:variant>
        <vt:lpstr>Títulos de diapositiva</vt:lpstr>
      </vt:variant>
      <vt:variant>
        <vt:i4>44</vt:i4>
      </vt:variant>
    </vt:vector>
  </HeadingPairs>
  <TitlesOfParts>
    <vt:vector size="54" baseType="lpstr">
      <vt:lpstr>MS PGothic</vt:lpstr>
      <vt:lpstr>Arial</vt:lpstr>
      <vt:lpstr>Calibri</vt:lpstr>
      <vt:lpstr>Century Gothic</vt:lpstr>
      <vt:lpstr>Corbel</vt:lpstr>
      <vt:lpstr>Times New Roman</vt:lpstr>
      <vt:lpstr>Verdana</vt:lpstr>
      <vt:lpstr>Wingdings 3</vt:lpstr>
      <vt:lpstr>Ion</vt:lpstr>
      <vt:lpstr>Base</vt:lpstr>
      <vt:lpstr>Presentación de PowerPoint</vt:lpstr>
      <vt:lpstr>CASOS NUEVOS DE CANCER DE CERVIX LATINOAMÉRICA 2020</vt:lpstr>
      <vt:lpstr>MORTALIDAD POR CANCER DE CERVIX LATINOAMÈRICA 2020</vt:lpstr>
      <vt:lpstr>Presentación de PowerPoint</vt:lpstr>
      <vt:lpstr>DESARROLLO DE LA LESIÒN DE CACU</vt:lpstr>
      <vt:lpstr>Presentación de PowerPoint</vt:lpstr>
      <vt:lpstr>PREVENCIÓN</vt:lpstr>
      <vt:lpstr> </vt:lpstr>
      <vt:lpstr>PREVENCIÓN Y MANEJO DEL CÁNCER DE CUELLO UTERINO</vt:lpstr>
      <vt:lpstr>TOMA DE PAP</vt:lpstr>
      <vt:lpstr>Presentación de PowerPoint</vt:lpstr>
      <vt:lpstr>Presentación de PowerPoint</vt:lpstr>
      <vt:lpstr>Presentación de PowerPoint</vt:lpstr>
      <vt:lpstr>LLENADO FORMULARIO D-8</vt:lpstr>
      <vt:lpstr>OBJETIVO DEL PAPANICOLAU</vt:lpstr>
      <vt:lpstr>Presentación de PowerPoint</vt:lpstr>
      <vt:lpstr>EVALUACIÓN</vt:lpstr>
      <vt:lpstr>Presentación de PowerPoint</vt:lpstr>
      <vt:lpstr>DATOS CLÍNICOS</vt:lpstr>
      <vt:lpstr>Presentación de PowerPoint</vt:lpstr>
      <vt:lpstr>RESULTADO </vt:lpstr>
      <vt:lpstr>CASOS POSITIVOS DE PAP</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2021-05-12T00:24:51Z</dcterms:created>
  <dcterms:modified xsi:type="dcterms:W3CDTF">2025-11-14T00:18:06Z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0x0101000A033B31DA58764B9C95249EE3674570</vt:lpwstr>
  </property>
</Properties>
</file>